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92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9E54602-183C-4338-9BA4-E73DF8540837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19DF47C-CFD8-4096-A671-6CCC5FE2D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9160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CFD55C12-98AF-49BD-BBA3-54495012E6D1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4AD54087-EC67-4AC6-A4B3-B15CCF68C0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55C12-98AF-49BD-BBA3-54495012E6D1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54087-EC67-4AC6-A4B3-B15CCF68C0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55C12-98AF-49BD-BBA3-54495012E6D1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54087-EC67-4AC6-A4B3-B15CCF68C0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55C12-98AF-49BD-BBA3-54495012E6D1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54087-EC67-4AC6-A4B3-B15CCF68C0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55C12-98AF-49BD-BBA3-54495012E6D1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54087-EC67-4AC6-A4B3-B15CCF68C0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55C12-98AF-49BD-BBA3-54495012E6D1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54087-EC67-4AC6-A4B3-B15CCF68C05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55C12-98AF-49BD-BBA3-54495012E6D1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54087-EC67-4AC6-A4B3-B15CCF68C05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55C12-98AF-49BD-BBA3-54495012E6D1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54087-EC67-4AC6-A4B3-B15CCF68C0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55C12-98AF-49BD-BBA3-54495012E6D1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54087-EC67-4AC6-A4B3-B15CCF68C0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CFD55C12-98AF-49BD-BBA3-54495012E6D1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4AD54087-EC67-4AC6-A4B3-B15CCF68C0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CFD55C12-98AF-49BD-BBA3-54495012E6D1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4AD54087-EC67-4AC6-A4B3-B15CCF68C0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CFD55C12-98AF-49BD-BBA3-54495012E6D1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4AD54087-EC67-4AC6-A4B3-B15CCF68C05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176865"/>
          </a:xfrm>
        </p:spPr>
        <p:txBody>
          <a:bodyPr anchor="ctr">
            <a:normAutofit/>
          </a:bodyPr>
          <a:lstStyle/>
          <a:p>
            <a:r>
              <a:rPr lang="en-US" sz="4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Romans 6:15-23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276600"/>
            <a:ext cx="5712179" cy="1984022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</a:pPr>
            <a:r>
              <a:rPr lang="en-US" sz="28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they WERE</a:t>
            </a:r>
          </a:p>
          <a:p>
            <a:pPr>
              <a:lnSpc>
                <a:spcPct val="125000"/>
              </a:lnSpc>
              <a:spcBef>
                <a:spcPts val="0"/>
              </a:spcBef>
            </a:pPr>
            <a:r>
              <a:rPr lang="en-US" sz="28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they DID</a:t>
            </a:r>
          </a:p>
          <a:p>
            <a:pPr>
              <a:lnSpc>
                <a:spcPct val="125000"/>
              </a:lnSpc>
              <a:spcBef>
                <a:spcPts val="0"/>
              </a:spcBef>
            </a:pPr>
            <a:r>
              <a:rPr lang="en-US" sz="28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they BECAME</a:t>
            </a:r>
          </a:p>
        </p:txBody>
      </p:sp>
    </p:spTree>
    <p:extLst>
      <p:ext uri="{BB962C8B-B14F-4D97-AF65-F5344CB8AC3E}">
        <p14:creationId xmlns:p14="http://schemas.microsoft.com/office/powerpoint/2010/main" val="1906355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they BECAME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19256"/>
            <a:ext cx="7086600" cy="3900543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 longer dead </a:t>
            </a:r>
            <a:r>
              <a:rPr lang="en-US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sin, but “dead </a:t>
            </a:r>
            <a:r>
              <a:rPr lang="en-US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to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sin,” and “alive to God in Christ Jesus our Lord” (6:11).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6:13.</a:t>
            </a:r>
          </a:p>
        </p:txBody>
      </p:sp>
    </p:spTree>
    <p:extLst>
      <p:ext uri="{BB962C8B-B14F-4D97-AF65-F5344CB8AC3E}">
        <p14:creationId xmlns:p14="http://schemas.microsoft.com/office/powerpoint/2010/main" val="3408026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they BECAME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057400"/>
            <a:ext cx="7086600" cy="3900543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 longer living </a:t>
            </a:r>
            <a:r>
              <a:rPr lang="en-US" dirty="0" err="1">
                <a:latin typeface="Lucida Sans Unicode" panose="020B0602030504020204" pitchFamily="34" charset="0"/>
                <a:cs typeface="Lucida Sans Unicode" panose="020B0602030504020204" pitchFamily="34" charset="0"/>
              </a:rPr>
              <a:t>fruitLESS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lives, but </a:t>
            </a:r>
            <a:r>
              <a:rPr lang="en-US" dirty="0" err="1">
                <a:latin typeface="Lucida Sans Unicode" panose="020B0602030504020204" pitchFamily="34" charset="0"/>
                <a:cs typeface="Lucida Sans Unicode" panose="020B0602030504020204" pitchFamily="34" charset="0"/>
              </a:rPr>
              <a:t>fruitFUL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6:19, 22-23.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“Abide in Me, and I in you. As the branch cannot bear fruit of itself, unless it abides in the vine, neither can you, unless you abide in Me” (John 15:4).</a:t>
            </a:r>
          </a:p>
        </p:txBody>
      </p:sp>
    </p:spTree>
    <p:extLst>
      <p:ext uri="{BB962C8B-B14F-4D97-AF65-F5344CB8AC3E}">
        <p14:creationId xmlns:p14="http://schemas.microsoft.com/office/powerpoint/2010/main" val="3137145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they WERE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19256"/>
            <a:ext cx="7086600" cy="3900543"/>
          </a:xfrm>
        </p:spPr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Servants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(</a:t>
            </a:r>
            <a:r>
              <a:rPr lang="en-US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slaves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) of sin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6:17, 19-20.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Paul’s mission: to turn people “from </a:t>
            </a:r>
            <a:r>
              <a:rPr lang="en-US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darkness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to light, and from the </a:t>
            </a:r>
            <a:r>
              <a:rPr lang="en-US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power of Satan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to God” (Acts 26:18).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Without Christ, without God, in a hopeless condition (Eph. 2:12).</a:t>
            </a:r>
          </a:p>
        </p:txBody>
      </p:sp>
    </p:spTree>
    <p:extLst>
      <p:ext uri="{BB962C8B-B14F-4D97-AF65-F5344CB8AC3E}">
        <p14:creationId xmlns:p14="http://schemas.microsoft.com/office/powerpoint/2010/main" val="2883649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they WERE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19256"/>
            <a:ext cx="7086600" cy="3900543"/>
          </a:xfrm>
        </p:spPr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People living </a:t>
            </a:r>
            <a:r>
              <a:rPr lang="en-US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fruitless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lives.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6:21.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“What things were gain to me, these I have counted loss for Christ…indeed I count all things loss for the excellence of the knowledge of Christ…count them as rubbish” (Philippians 3:7-8).</a:t>
            </a:r>
          </a:p>
        </p:txBody>
      </p:sp>
    </p:spTree>
    <p:extLst>
      <p:ext uri="{BB962C8B-B14F-4D97-AF65-F5344CB8AC3E}">
        <p14:creationId xmlns:p14="http://schemas.microsoft.com/office/powerpoint/2010/main" val="3334257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they WERE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19256"/>
            <a:ext cx="7086600" cy="3900543"/>
          </a:xfrm>
        </p:spPr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Spiritually </a:t>
            </a:r>
            <a:r>
              <a:rPr lang="en-US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dead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6:21, 23.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“And you…were dead in trespasses and sins” (Eph. 2:1)..</a:t>
            </a:r>
          </a:p>
        </p:txBody>
      </p:sp>
    </p:spTree>
    <p:extLst>
      <p:ext uri="{BB962C8B-B14F-4D97-AF65-F5344CB8AC3E}">
        <p14:creationId xmlns:p14="http://schemas.microsoft.com/office/powerpoint/2010/main" val="545250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they DID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19256"/>
            <a:ext cx="7086600" cy="3900543"/>
          </a:xfrm>
        </p:spPr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First, they </a:t>
            </a:r>
            <a:r>
              <a:rPr lang="en-US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learned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something.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6:17 (“that form of doctrine to which you were delivered”).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They couldn’t </a:t>
            </a:r>
            <a:r>
              <a:rPr lang="en-US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obey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what they didn’t </a:t>
            </a:r>
            <a:r>
              <a:rPr lang="en-US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know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they heard and learned, of course, was the gospel. 1:16.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Just like the many we read about in Acts.</a:t>
            </a:r>
          </a:p>
        </p:txBody>
      </p:sp>
    </p:spTree>
    <p:extLst>
      <p:ext uri="{BB962C8B-B14F-4D97-AF65-F5344CB8AC3E}">
        <p14:creationId xmlns:p14="http://schemas.microsoft.com/office/powerpoint/2010/main" val="1197832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they DID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19256"/>
            <a:ext cx="7086600" cy="3900543"/>
          </a:xfrm>
        </p:spPr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They </a:t>
            </a:r>
            <a:r>
              <a:rPr lang="en-US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obeyed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the gospel.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6:17.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They expressed their faith by repenting of their sins, confessing their faith in Jesus, and being buried with Christ in baptism (6:4).</a:t>
            </a:r>
          </a:p>
        </p:txBody>
      </p:sp>
    </p:spTree>
    <p:extLst>
      <p:ext uri="{BB962C8B-B14F-4D97-AF65-F5344CB8AC3E}">
        <p14:creationId xmlns:p14="http://schemas.microsoft.com/office/powerpoint/2010/main" val="998704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they DID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19256"/>
            <a:ext cx="7086600" cy="3900543"/>
          </a:xfrm>
        </p:spPr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They obeyed </a:t>
            </a:r>
            <a:r>
              <a:rPr lang="en-US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from the heart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6:17.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Implies understanding, sincerity, fervor.</a:t>
            </a:r>
          </a:p>
        </p:txBody>
      </p:sp>
    </p:spTree>
    <p:extLst>
      <p:ext uri="{BB962C8B-B14F-4D97-AF65-F5344CB8AC3E}">
        <p14:creationId xmlns:p14="http://schemas.microsoft.com/office/powerpoint/2010/main" val="1338182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they BECAME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19256"/>
            <a:ext cx="7086600" cy="3900543"/>
          </a:xfrm>
        </p:spPr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Saved, or “set free from sin” (6:18).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Remember, they HAD to obey to be set free (6:17-18).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“And you shall know the truth, and the truth shall make you free” (John 8:32).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“If the Son makes you free, you shall be free indeed” (John 8:36).</a:t>
            </a:r>
          </a:p>
        </p:txBody>
      </p:sp>
    </p:spTree>
    <p:extLst>
      <p:ext uri="{BB962C8B-B14F-4D97-AF65-F5344CB8AC3E}">
        <p14:creationId xmlns:p14="http://schemas.microsoft.com/office/powerpoint/2010/main" val="579694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they BECAME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19256"/>
            <a:ext cx="7086600" cy="3900543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 longer slaves of sin, but slaves of righteousness.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6:4, 6-7, 11, 13, 18.</a:t>
            </a:r>
          </a:p>
        </p:txBody>
      </p:sp>
    </p:spTree>
    <p:extLst>
      <p:ext uri="{BB962C8B-B14F-4D97-AF65-F5344CB8AC3E}">
        <p14:creationId xmlns:p14="http://schemas.microsoft.com/office/powerpoint/2010/main" val="3831063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333</TotalTime>
  <Words>425</Words>
  <Application>Microsoft Office PowerPoint</Application>
  <PresentationFormat>On-screen Show (4:3)</PresentationFormat>
  <Paragraphs>46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Brush Script MT</vt:lpstr>
      <vt:lpstr>Calibri</vt:lpstr>
      <vt:lpstr>Constantia</vt:lpstr>
      <vt:lpstr>Franklin Gothic Book</vt:lpstr>
      <vt:lpstr>Lucida Sans Unicode</vt:lpstr>
      <vt:lpstr>Rage Italic</vt:lpstr>
      <vt:lpstr>Pushpin</vt:lpstr>
      <vt:lpstr>Romans 6:15-23</vt:lpstr>
      <vt:lpstr>What they WERE</vt:lpstr>
      <vt:lpstr>What they WERE</vt:lpstr>
      <vt:lpstr>What they WERE</vt:lpstr>
      <vt:lpstr>What they DID</vt:lpstr>
      <vt:lpstr>What they DID</vt:lpstr>
      <vt:lpstr>What they DID</vt:lpstr>
      <vt:lpstr>What they BECAME</vt:lpstr>
      <vt:lpstr>What they BECAME</vt:lpstr>
      <vt:lpstr>What they BECAME</vt:lpstr>
      <vt:lpstr>What they BECAME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Romans 6:15-23</dc:title>
  <dc:creator>Bryan</dc:creator>
  <cp:lastModifiedBy>William Gibson</cp:lastModifiedBy>
  <cp:revision>12</cp:revision>
  <cp:lastPrinted>2023-04-29T16:38:34Z</cp:lastPrinted>
  <dcterms:created xsi:type="dcterms:W3CDTF">2016-06-17T19:12:41Z</dcterms:created>
  <dcterms:modified xsi:type="dcterms:W3CDTF">2023-04-29T18:51:25Z</dcterms:modified>
</cp:coreProperties>
</file>