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86" autoAdjust="0"/>
  </p:normalViewPr>
  <p:slideViewPr>
    <p:cSldViewPr>
      <p:cViewPr varScale="1">
        <p:scale>
          <a:sx n="98" d="100"/>
          <a:sy n="98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A236E0-5361-405B-900B-388F81E09A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9B2B45-DFDB-482D-A8C0-FD4CDA4DD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4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66DC47-E886-4722-A024-2EA3A2A3BF0D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7ADA74-E594-4A9D-ADED-B2815171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have the words</a:t>
            </a:r>
            <a:r>
              <a:rPr lang="en-US" baseline="0" dirty="0" smtClean="0"/>
              <a:t> to offer a proper tribute to God’s word, but Psalms 119 does. 176 verses, and all but 2 (122, 132) contain some term or description of God’s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5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Peter 2:2: “As newborn babes, desire the pure</a:t>
            </a:r>
            <a:r>
              <a:rPr lang="en-US" baseline="0" dirty="0" smtClean="0"/>
              <a:t> milk of the word, that you may grow thereby.”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0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Thess. 2:13: “You welcomed it not as</a:t>
            </a:r>
            <a:r>
              <a:rPr lang="en-US" baseline="0" dirty="0" smtClean="0"/>
              <a:t> the word of men, but as it is in truth, the word of God, which also effectively works in you who believe.”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09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Thess. 2:13: “You welcomed it not as</a:t>
            </a:r>
            <a:r>
              <a:rPr lang="en-US" baseline="0" dirty="0" smtClean="0"/>
              <a:t> the word of men, but as it is in truth, the word of God, which also effectively works in you who believe.”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0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Neh. 8:5—When Ezra opened</a:t>
            </a:r>
            <a:r>
              <a:rPr lang="en-US" baseline="0" dirty="0" smtClean="0"/>
              <a:t> the Book of the Law, the people stood up.</a:t>
            </a:r>
          </a:p>
          <a:p>
            <a:r>
              <a:rPr lang="en-US" baseline="0" dirty="0" smtClean="0"/>
              <a:t>How can you not delight in it? It has history, poetry, legal arguments, beautiful figurative language, heroic deeds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9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all influences of His word from your</a:t>
            </a:r>
            <a:r>
              <a:rPr lang="en-US" baseline="0" dirty="0" smtClean="0"/>
              <a:t> life—what would it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6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4:4: “Man shall not live by bread alone…</a:t>
            </a:r>
          </a:p>
          <a:p>
            <a:r>
              <a:rPr lang="en-US" dirty="0" smtClean="0"/>
              <a:t>1 John 1:4: “And these things we write to you that your joy may be full.”</a:t>
            </a:r>
          </a:p>
          <a:p>
            <a:r>
              <a:rPr lang="en-US" dirty="0" smtClean="0"/>
              <a:t>John</a:t>
            </a:r>
            <a:r>
              <a:rPr lang="en-US" baseline="0" dirty="0" smtClean="0"/>
              <a:t> 16:33: “These things I have spoken to you, that in Me you may peace.”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6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listed 12 things, but let’s summarize: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ADA74-E594-4A9D-ADED-B2815171F3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22CB691-E5FD-4EAB-870B-93E06EE8ECC8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5AB6859-B984-4C37-B98F-D8EA78BE95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Psalms 119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tribute to </a:t>
            </a:r>
            <a:br>
              <a:rPr lang="en-US" dirty="0" smtClean="0"/>
            </a:br>
            <a:r>
              <a:rPr lang="en-US" dirty="0" smtClean="0"/>
              <a:t>god’s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In what manner, and to what degree should I keep God’s word</a:t>
            </a:r>
            <a:r>
              <a:rPr lang="en-US" sz="2400" dirty="0" smtClean="0"/>
              <a:t>?</a:t>
            </a:r>
            <a:endParaRPr lang="en-US" sz="2400" b="1" dirty="0" smtClean="0"/>
          </a:p>
          <a:p>
            <a:pPr lvl="1">
              <a:spcAft>
                <a:spcPts val="600"/>
              </a:spcAft>
            </a:pPr>
            <a:r>
              <a:rPr lang="en-US" sz="2400" b="1" dirty="0" smtClean="0"/>
              <a:t>Keep </a:t>
            </a:r>
            <a:r>
              <a:rPr lang="en-US" sz="2400" b="1" dirty="0"/>
              <a:t>them continually, to the very end.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/>
              <a:t>“Hold me up, and I shall be safe, and I shall observe Your statutes </a:t>
            </a:r>
            <a:r>
              <a:rPr lang="en-US" sz="2400" b="1" dirty="0"/>
              <a:t>continually</a:t>
            </a:r>
            <a:r>
              <a:rPr lang="en-US" sz="2400" dirty="0"/>
              <a:t>” </a:t>
            </a:r>
            <a:r>
              <a:rPr lang="en-US" sz="2400" dirty="0" smtClean="0"/>
              <a:t>(117</a:t>
            </a:r>
            <a:r>
              <a:rPr lang="en-US" sz="2400" dirty="0"/>
              <a:t>).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“So shall I keep Your law </a:t>
            </a:r>
            <a:r>
              <a:rPr lang="en-US" sz="2400" b="1" dirty="0"/>
              <a:t>continually</a:t>
            </a:r>
            <a:r>
              <a:rPr lang="en-US" sz="2400" dirty="0"/>
              <a:t>, forever and ever” </a:t>
            </a:r>
            <a:r>
              <a:rPr lang="en-US" sz="2400" dirty="0" smtClean="0"/>
              <a:t>(44</a:t>
            </a:r>
            <a:r>
              <a:rPr lang="en-US" sz="2400" dirty="0"/>
              <a:t>).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“Teach me, O LORD, the way of Your statutes, and I shall keep it </a:t>
            </a:r>
            <a:r>
              <a:rPr lang="en-US" sz="2400" b="1" dirty="0"/>
              <a:t>to the end</a:t>
            </a:r>
            <a:r>
              <a:rPr lang="en-US" sz="2400" dirty="0"/>
              <a:t>” </a:t>
            </a:r>
            <a:r>
              <a:rPr lang="en-US" sz="2400" dirty="0" smtClean="0"/>
              <a:t>(33).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29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is the word of God able to do for me?</a:t>
            </a:r>
          </a:p>
          <a:p>
            <a:pPr lvl="1"/>
            <a:r>
              <a:rPr lang="en-US" sz="2400" b="1" dirty="0"/>
              <a:t>Direct my steps.</a:t>
            </a:r>
            <a:endParaRPr lang="en-US" sz="2400" dirty="0"/>
          </a:p>
          <a:p>
            <a:pPr lvl="2"/>
            <a:r>
              <a:rPr lang="en-US" sz="2400" dirty="0"/>
              <a:t>“Direct my steps by Your word, and let no iniquity have dominion over me” (133).</a:t>
            </a:r>
          </a:p>
          <a:p>
            <a:pPr lvl="2"/>
            <a:r>
              <a:rPr lang="en-US" sz="2400" dirty="0"/>
              <a:t>“Your word is a lamp to my feet and a light to my path” (105).</a:t>
            </a:r>
          </a:p>
          <a:p>
            <a:pPr lvl="1"/>
            <a:r>
              <a:rPr lang="en-US" sz="2400" b="1" dirty="0" smtClean="0"/>
              <a:t>Cleanse </a:t>
            </a:r>
            <a:r>
              <a:rPr lang="en-US" sz="2400" b="1" dirty="0"/>
              <a:t>my way, keep me from sin.</a:t>
            </a:r>
            <a:endParaRPr lang="en-US" sz="2400" dirty="0"/>
          </a:p>
          <a:p>
            <a:pPr lvl="2"/>
            <a:r>
              <a:rPr lang="en-US" sz="2400" dirty="0"/>
              <a:t>“How can a young man cleanse his way? By taking heed according to Your word” </a:t>
            </a:r>
            <a:r>
              <a:rPr lang="en-US" sz="2400" dirty="0" smtClean="0"/>
              <a:t>(9</a:t>
            </a:r>
            <a:r>
              <a:rPr lang="en-US" sz="2400" dirty="0"/>
              <a:t>).</a:t>
            </a:r>
          </a:p>
          <a:p>
            <a:pPr lvl="2"/>
            <a:r>
              <a:rPr lang="en-US" sz="2400" dirty="0"/>
              <a:t>“Your word I have hidden in my heart, that I might not sin against You!” </a:t>
            </a:r>
            <a:r>
              <a:rPr lang="en-US" sz="2400" dirty="0" smtClean="0"/>
              <a:t>(11).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4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05530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400" dirty="0"/>
              <a:t>What is the word of God able to do for me</a:t>
            </a:r>
            <a:r>
              <a:rPr lang="en-US" sz="2400" dirty="0" smtClean="0"/>
              <a:t>?</a:t>
            </a:r>
            <a:endParaRPr lang="en-US" sz="2400" b="1" dirty="0" smtClean="0"/>
          </a:p>
          <a:p>
            <a:pPr lvl="1">
              <a:spcAft>
                <a:spcPts val="300"/>
              </a:spcAft>
            </a:pPr>
            <a:r>
              <a:rPr lang="en-US" sz="2400" b="1" dirty="0" smtClean="0"/>
              <a:t>Strengthen </a:t>
            </a:r>
            <a:r>
              <a:rPr lang="en-US" sz="2400" b="1" dirty="0"/>
              <a:t>me.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“My soul melts from heaviness; </a:t>
            </a:r>
            <a:r>
              <a:rPr lang="en-US" sz="2400" b="1" dirty="0"/>
              <a:t>strengthen</a:t>
            </a:r>
            <a:r>
              <a:rPr lang="en-US" sz="2400" dirty="0"/>
              <a:t> me according to Your word” </a:t>
            </a:r>
            <a:r>
              <a:rPr lang="en-US" sz="2400" dirty="0" smtClean="0"/>
              <a:t>(28).</a:t>
            </a:r>
          </a:p>
          <a:p>
            <a:pPr lvl="1">
              <a:spcAft>
                <a:spcPts val="300"/>
              </a:spcAft>
            </a:pPr>
            <a:r>
              <a:rPr lang="en-US" sz="2400" b="1" dirty="0"/>
              <a:t>Revive me.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“My soul clings to the dust; </a:t>
            </a:r>
            <a:r>
              <a:rPr lang="en-US" sz="2400" b="1" dirty="0"/>
              <a:t>revive</a:t>
            </a:r>
            <a:r>
              <a:rPr lang="en-US" sz="2400" dirty="0"/>
              <a:t> me according to Your word” (25</a:t>
            </a:r>
            <a:r>
              <a:rPr lang="en-US" sz="2400" dirty="0" smtClean="0"/>
              <a:t>).</a:t>
            </a:r>
            <a:endParaRPr lang="en-US" sz="2600" dirty="0"/>
          </a:p>
          <a:p>
            <a:pPr lvl="1">
              <a:spcAft>
                <a:spcPts val="300"/>
              </a:spcAft>
            </a:pPr>
            <a:r>
              <a:rPr lang="en-US" sz="2400" b="1" dirty="0"/>
              <a:t>Give me an answer for those who reproach me.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“So shall I have an </a:t>
            </a:r>
            <a:r>
              <a:rPr lang="en-US" sz="2400" b="1" dirty="0"/>
              <a:t>answer</a:t>
            </a:r>
            <a:r>
              <a:rPr lang="en-US" sz="2400" dirty="0"/>
              <a:t> for him who reproaches me, for I trust in Your word” (v. 42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7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What is the word of God able to do for me?</a:t>
            </a:r>
          </a:p>
          <a:p>
            <a:pPr lvl="1">
              <a:spcAft>
                <a:spcPts val="600"/>
              </a:spcAft>
            </a:pPr>
            <a:r>
              <a:rPr lang="en-US" sz="2400" b="1" dirty="0" smtClean="0"/>
              <a:t>Comfort </a:t>
            </a:r>
            <a:r>
              <a:rPr lang="en-US" sz="2400" b="1" dirty="0"/>
              <a:t>me.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/>
              <a:t>“This is my </a:t>
            </a:r>
            <a:r>
              <a:rPr lang="en-US" sz="2400" b="1" dirty="0"/>
              <a:t>comfort</a:t>
            </a:r>
            <a:r>
              <a:rPr lang="en-US" sz="2400" dirty="0"/>
              <a:t> in my affliction, for Your word has given me life” </a:t>
            </a:r>
            <a:r>
              <a:rPr lang="en-US" sz="2400" dirty="0" smtClean="0"/>
              <a:t>(50</a:t>
            </a:r>
            <a:r>
              <a:rPr lang="en-US" sz="2400" dirty="0"/>
              <a:t>).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“I remembered Your judgments of old, O LORD, and have </a:t>
            </a:r>
            <a:r>
              <a:rPr lang="en-US" sz="2400" b="1" dirty="0"/>
              <a:t>comforted</a:t>
            </a:r>
            <a:r>
              <a:rPr lang="en-US" sz="2400" dirty="0"/>
              <a:t> myself” </a:t>
            </a:r>
            <a:r>
              <a:rPr lang="en-US" sz="2400" dirty="0" smtClean="0"/>
              <a:t>(52).</a:t>
            </a:r>
          </a:p>
          <a:p>
            <a:pPr lvl="1">
              <a:spcAft>
                <a:spcPts val="600"/>
              </a:spcAft>
            </a:pPr>
            <a:r>
              <a:rPr lang="en-US" sz="2400" b="1" dirty="0"/>
              <a:t>Give me hope.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/>
              <a:t>“My soul faints for Your salvation, but I hope in Your word” </a:t>
            </a:r>
            <a:r>
              <a:rPr lang="en-US" sz="2400" dirty="0" smtClean="0"/>
              <a:t>(81</a:t>
            </a:r>
            <a:r>
              <a:rPr lang="en-US" sz="2400" dirty="0"/>
              <a:t>).</a:t>
            </a:r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sz="2300" dirty="0" smtClean="0"/>
              <a:t>What is the word of God able to do for me?</a:t>
            </a:r>
          </a:p>
          <a:p>
            <a:pPr lvl="1"/>
            <a:r>
              <a:rPr lang="en-US" sz="2400" b="1" dirty="0" smtClean="0"/>
              <a:t>Give </a:t>
            </a:r>
            <a:r>
              <a:rPr lang="en-US" sz="2400" b="1" dirty="0"/>
              <a:t>me understanding.</a:t>
            </a:r>
            <a:endParaRPr lang="en-US" sz="2400" dirty="0"/>
          </a:p>
          <a:p>
            <a:pPr lvl="2"/>
            <a:r>
              <a:rPr lang="en-US" sz="2400" dirty="0"/>
              <a:t>“The entrance of Your words gives light; it gives </a:t>
            </a:r>
            <a:r>
              <a:rPr lang="en-US" sz="2400" b="1" dirty="0"/>
              <a:t>understanding</a:t>
            </a:r>
            <a:r>
              <a:rPr lang="en-US" sz="2400" dirty="0"/>
              <a:t> to the simple” (130</a:t>
            </a:r>
            <a:r>
              <a:rPr lang="en-US" sz="2400" dirty="0" smtClean="0"/>
              <a:t>).</a:t>
            </a:r>
            <a:endParaRPr lang="en-US" sz="2500" dirty="0"/>
          </a:p>
          <a:p>
            <a:pPr lvl="1">
              <a:spcAft>
                <a:spcPts val="200"/>
              </a:spcAft>
            </a:pPr>
            <a:r>
              <a:rPr lang="en-US" sz="2300" b="1" dirty="0"/>
              <a:t>Make me wiser than the wisest.</a:t>
            </a:r>
            <a:endParaRPr lang="en-US" sz="2300" dirty="0"/>
          </a:p>
          <a:p>
            <a:pPr lvl="2">
              <a:spcAft>
                <a:spcPts val="200"/>
              </a:spcAft>
            </a:pPr>
            <a:r>
              <a:rPr lang="en-US" sz="2300" dirty="0" smtClean="0"/>
              <a:t>“You, through Your commandments, make </a:t>
            </a:r>
            <a:r>
              <a:rPr lang="en-US" sz="2300" dirty="0"/>
              <a:t>me </a:t>
            </a:r>
            <a:r>
              <a:rPr lang="en-US" sz="2300" b="1" dirty="0"/>
              <a:t>wiser</a:t>
            </a:r>
            <a:r>
              <a:rPr lang="en-US" sz="2300" dirty="0"/>
              <a:t> than my enemies; for they are ever with me. I have more understanding than all my teachers, for Your testimonies are my meditation. I understand more than the ancients, because I keep Your precepts</a:t>
            </a:r>
            <a:r>
              <a:rPr lang="en-US" sz="2300" dirty="0" smtClean="0"/>
              <a:t>” </a:t>
            </a:r>
            <a:br>
              <a:rPr lang="en-US" sz="2300" dirty="0" smtClean="0"/>
            </a:br>
            <a:r>
              <a:rPr lang="en-US" sz="2300" dirty="0" smtClean="0"/>
              <a:t>(98-100</a:t>
            </a:r>
            <a:r>
              <a:rPr lang="en-US" sz="2300" dirty="0"/>
              <a:t>).</a:t>
            </a:r>
          </a:p>
          <a:p>
            <a:pPr lvl="1">
              <a:spcAft>
                <a:spcPts val="200"/>
              </a:spcAft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534401" cy="4757930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400" dirty="0" smtClean="0"/>
              <a:t>What is the word of God able to do for me?</a:t>
            </a:r>
          </a:p>
          <a:p>
            <a:pPr lvl="1">
              <a:spcAft>
                <a:spcPts val="300"/>
              </a:spcAft>
            </a:pPr>
            <a:r>
              <a:rPr lang="en-US" sz="2300" b="1" dirty="0"/>
              <a:t>Give me life.</a:t>
            </a:r>
            <a:endParaRPr lang="en-US" sz="2300" dirty="0"/>
          </a:p>
          <a:p>
            <a:pPr lvl="2">
              <a:spcAft>
                <a:spcPts val="300"/>
              </a:spcAft>
            </a:pPr>
            <a:r>
              <a:rPr lang="en-US" sz="2300" dirty="0"/>
              <a:t>“I will never forget Your precepts, for by them You have given me </a:t>
            </a:r>
            <a:r>
              <a:rPr lang="en-US" sz="2300" b="1" dirty="0"/>
              <a:t>life</a:t>
            </a:r>
            <a:r>
              <a:rPr lang="en-US" sz="2300" dirty="0"/>
              <a:t>” (93).</a:t>
            </a:r>
          </a:p>
          <a:p>
            <a:pPr lvl="1">
              <a:spcAft>
                <a:spcPts val="300"/>
              </a:spcAft>
            </a:pPr>
            <a:r>
              <a:rPr lang="en-US" sz="2400" b="1" dirty="0" smtClean="0"/>
              <a:t>Give </a:t>
            </a:r>
            <a:r>
              <a:rPr lang="en-US" sz="2400" b="1" dirty="0"/>
              <a:t>me joy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“Your testimonies I have taken as a heritage forever, for they are the </a:t>
            </a:r>
            <a:r>
              <a:rPr lang="en-US" sz="2400" b="1" dirty="0"/>
              <a:t>rejoicing</a:t>
            </a:r>
            <a:r>
              <a:rPr lang="en-US" sz="2400" dirty="0"/>
              <a:t> of my heart” </a:t>
            </a:r>
            <a:r>
              <a:rPr lang="en-US" sz="2400" dirty="0" smtClean="0"/>
              <a:t>(111).</a:t>
            </a:r>
          </a:p>
          <a:p>
            <a:pPr lvl="1">
              <a:spcAft>
                <a:spcPts val="300"/>
              </a:spcAft>
            </a:pPr>
            <a:r>
              <a:rPr lang="en-US" sz="2400" b="1" dirty="0"/>
              <a:t>Give me peace</a:t>
            </a:r>
            <a:endParaRPr lang="en-US" sz="2400" dirty="0"/>
          </a:p>
          <a:p>
            <a:pPr lvl="2"/>
            <a:r>
              <a:rPr lang="en-US" sz="2400" dirty="0"/>
              <a:t>“Great peace have those who love Your law, and nothing causes them to stumble” (165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What is the word of God able to do for me?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Direct my steps, and by so doing, keep me from sin.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Strengthen, revive, and comfort me—by giving me an answer for those who reproach me, and by giving me hope.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Give me such understanding that I become wiser than the wisest.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Give me life, joy, and peace.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2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How strong should be my desire for God’s word?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What should be my attitude toward God’s word?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In what manner, and to what degree should I keep God’s word?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What is the word of God able to do for me?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How </a:t>
            </a:r>
            <a:r>
              <a:rPr lang="en-US" sz="2800" dirty="0"/>
              <a:t>strong should be my desire for God’s word?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400" dirty="0"/>
              <a:t>“I opened my mouth and panted, for I longed for Your commandments” </a:t>
            </a:r>
            <a:r>
              <a:rPr lang="en-US" sz="2400" dirty="0" smtClean="0"/>
              <a:t>(131</a:t>
            </a:r>
            <a:r>
              <a:rPr lang="en-US" sz="2400" dirty="0"/>
              <a:t>).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400" dirty="0"/>
              <a:t>“Open my eyes, that I may see wondrous things from Your law” </a:t>
            </a:r>
            <a:r>
              <a:rPr lang="en-US" sz="2400" dirty="0" smtClean="0"/>
              <a:t>(18</a:t>
            </a:r>
            <a:r>
              <a:rPr lang="en-US" sz="2400" dirty="0"/>
              <a:t>).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What </a:t>
            </a:r>
            <a:r>
              <a:rPr lang="en-US" sz="2800" dirty="0"/>
              <a:t>should be my attitude toward God’s word?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600" b="1" dirty="0"/>
              <a:t>Regard it as the truth.</a:t>
            </a:r>
            <a:endParaRPr lang="en-US" sz="2600" dirty="0"/>
          </a:p>
          <a:p>
            <a:pPr lvl="2" fontAlgn="base" hangingPunct="0">
              <a:spcAft>
                <a:spcPts val="1200"/>
              </a:spcAft>
            </a:pPr>
            <a:r>
              <a:rPr lang="en-US" sz="2400" dirty="0" smtClean="0"/>
              <a:t>“All </a:t>
            </a:r>
            <a:r>
              <a:rPr lang="en-US" sz="2400" dirty="0"/>
              <a:t>Your precepts concerning all things I consider to be </a:t>
            </a:r>
            <a:r>
              <a:rPr lang="en-US" sz="2400" b="1" dirty="0"/>
              <a:t>right</a:t>
            </a:r>
            <a:r>
              <a:rPr lang="en-US" sz="2400" dirty="0"/>
              <a:t>…” </a:t>
            </a:r>
            <a:r>
              <a:rPr lang="en-US" sz="2400" dirty="0" smtClean="0"/>
              <a:t>(128</a:t>
            </a:r>
            <a:r>
              <a:rPr lang="en-US" sz="2400" dirty="0"/>
              <a:t>).</a:t>
            </a:r>
          </a:p>
          <a:p>
            <a:pPr lvl="2" fontAlgn="base" hangingPunct="0">
              <a:spcAft>
                <a:spcPts val="1200"/>
              </a:spcAft>
            </a:pPr>
            <a:r>
              <a:rPr lang="en-US" sz="2400" dirty="0" smtClean="0"/>
              <a:t>“Your righteousness is an everlasting righteousness, and Your </a:t>
            </a:r>
            <a:r>
              <a:rPr lang="en-US" sz="2400" dirty="0"/>
              <a:t>law is </a:t>
            </a:r>
            <a:r>
              <a:rPr lang="en-US" sz="2400" b="1" dirty="0"/>
              <a:t>truth</a:t>
            </a:r>
            <a:r>
              <a:rPr lang="en-US" sz="2400" dirty="0"/>
              <a:t>” </a:t>
            </a:r>
            <a:r>
              <a:rPr lang="en-US" sz="2400" dirty="0" smtClean="0"/>
              <a:t>(142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4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What </a:t>
            </a:r>
            <a:r>
              <a:rPr lang="en-US" sz="2800" dirty="0"/>
              <a:t>should be my attitude toward God’s word?</a:t>
            </a:r>
          </a:p>
          <a:p>
            <a:pPr lvl="1" fontAlgn="base" hangingPunct="0">
              <a:spcAft>
                <a:spcPts val="1800"/>
              </a:spcAft>
            </a:pPr>
            <a:r>
              <a:rPr lang="en-US" sz="2600" b="1" dirty="0"/>
              <a:t>Regard it as the truth.</a:t>
            </a:r>
            <a:endParaRPr lang="en-US" sz="2600" dirty="0"/>
          </a:p>
          <a:p>
            <a:pPr lvl="2" fontAlgn="base" hangingPunct="0">
              <a:spcAft>
                <a:spcPts val="1800"/>
              </a:spcAft>
            </a:pPr>
            <a:r>
              <a:rPr lang="en-US" sz="2400" dirty="0" smtClean="0"/>
              <a:t>“</a:t>
            </a:r>
            <a:r>
              <a:rPr lang="en-US" sz="2400" dirty="0" smtClean="0"/>
              <a:t>You </a:t>
            </a:r>
            <a:r>
              <a:rPr lang="en-US" sz="2400" dirty="0"/>
              <a:t>are near, O LORD, and all Your commandments are </a:t>
            </a:r>
            <a:r>
              <a:rPr lang="en-US" sz="2400" b="1" dirty="0"/>
              <a:t>truth</a:t>
            </a:r>
            <a:r>
              <a:rPr lang="en-US" sz="2400" dirty="0"/>
              <a:t>” </a:t>
            </a:r>
            <a:r>
              <a:rPr lang="en-US" sz="2400" dirty="0" smtClean="0"/>
              <a:t>(151</a:t>
            </a:r>
            <a:r>
              <a:rPr lang="en-US" sz="2400" dirty="0"/>
              <a:t>).</a:t>
            </a:r>
          </a:p>
          <a:p>
            <a:pPr lvl="2" fontAlgn="base" hangingPunct="0">
              <a:spcAft>
                <a:spcPts val="1800"/>
              </a:spcAft>
            </a:pPr>
            <a:r>
              <a:rPr lang="en-US" sz="2400" dirty="0"/>
              <a:t>“The entirety of Your word is </a:t>
            </a:r>
            <a:r>
              <a:rPr lang="en-US" sz="2400" b="1" dirty="0"/>
              <a:t>truth</a:t>
            </a:r>
            <a:r>
              <a:rPr lang="en-US" sz="2400" dirty="0"/>
              <a:t>, and every one of Your righteous judgments endures forever” </a:t>
            </a:r>
            <a:r>
              <a:rPr lang="en-US" sz="2400" dirty="0" smtClean="0"/>
              <a:t>(160</a:t>
            </a:r>
            <a:r>
              <a:rPr lang="en-US" sz="2400" dirty="0"/>
              <a:t>).</a:t>
            </a:r>
          </a:p>
          <a:p>
            <a:pPr>
              <a:spcAft>
                <a:spcPts val="18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9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>
              <a:spcAft>
                <a:spcPts val="1200"/>
              </a:spcAft>
            </a:pPr>
            <a:r>
              <a:rPr lang="en-US" sz="2400" dirty="0" smtClean="0"/>
              <a:t>What should be my attitude toward God’s word?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400" b="1" dirty="0" smtClean="0"/>
              <a:t>Be </a:t>
            </a:r>
            <a:r>
              <a:rPr lang="en-US" sz="2400" b="1" dirty="0"/>
              <a:t>in awe of it.</a:t>
            </a:r>
            <a:endParaRPr lang="en-US" sz="2400" dirty="0"/>
          </a:p>
          <a:p>
            <a:pPr lvl="2" fontAlgn="base" hangingPunct="0">
              <a:spcAft>
                <a:spcPts val="1200"/>
              </a:spcAft>
            </a:pPr>
            <a:r>
              <a:rPr lang="en-US" sz="2400" dirty="0"/>
              <a:t>“Princes persecute me without a cause, but my heart stands in </a:t>
            </a:r>
            <a:r>
              <a:rPr lang="en-US" sz="2400" b="1" dirty="0"/>
              <a:t>awe</a:t>
            </a:r>
            <a:r>
              <a:rPr lang="en-US" sz="2400" dirty="0"/>
              <a:t> of Your word” </a:t>
            </a:r>
            <a:r>
              <a:rPr lang="en-US" sz="2400" dirty="0" smtClean="0"/>
              <a:t>(161</a:t>
            </a:r>
            <a:r>
              <a:rPr lang="en-US" sz="2400" dirty="0"/>
              <a:t>).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400" b="1" dirty="0"/>
              <a:t>Delight in it.</a:t>
            </a:r>
            <a:endParaRPr lang="en-US" sz="2400" dirty="0"/>
          </a:p>
          <a:p>
            <a:pPr lvl="2" fontAlgn="base" hangingPunct="0">
              <a:spcAft>
                <a:spcPts val="1200"/>
              </a:spcAft>
            </a:pPr>
            <a:r>
              <a:rPr lang="en-US" sz="2400" dirty="0"/>
              <a:t>“I will </a:t>
            </a:r>
            <a:r>
              <a:rPr lang="en-US" sz="2400" b="1" dirty="0"/>
              <a:t>delight</a:t>
            </a:r>
            <a:r>
              <a:rPr lang="en-US" sz="2400" dirty="0"/>
              <a:t> myself in Your statutes; I will not forget Your word” </a:t>
            </a:r>
            <a:r>
              <a:rPr lang="en-US" sz="2400" dirty="0" smtClean="0"/>
              <a:t>(16</a:t>
            </a:r>
            <a:r>
              <a:rPr lang="en-US" sz="2400" dirty="0"/>
              <a:t>).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>
              <a:spcAft>
                <a:spcPts val="900"/>
              </a:spcAft>
            </a:pPr>
            <a:r>
              <a:rPr lang="en-US" sz="2400" dirty="0" smtClean="0"/>
              <a:t>What should be my attitude toward God’s word?</a:t>
            </a:r>
          </a:p>
          <a:p>
            <a:pPr lvl="1" fontAlgn="base" hangingPunct="0">
              <a:spcAft>
                <a:spcPts val="900"/>
              </a:spcAft>
            </a:pPr>
            <a:r>
              <a:rPr lang="en-US" sz="2400" b="1" dirty="0" smtClean="0"/>
              <a:t>Love </a:t>
            </a:r>
            <a:r>
              <a:rPr lang="en-US" sz="2400" b="1" dirty="0"/>
              <a:t>it.</a:t>
            </a:r>
            <a:endParaRPr lang="en-US" sz="2400" dirty="0"/>
          </a:p>
          <a:p>
            <a:pPr lvl="2" fontAlgn="base" hangingPunct="0">
              <a:spcAft>
                <a:spcPts val="900"/>
              </a:spcAft>
            </a:pPr>
            <a:r>
              <a:rPr lang="en-US" sz="2400" dirty="0"/>
              <a:t>“My hands also I will lift up to Your commandments, which I </a:t>
            </a:r>
            <a:r>
              <a:rPr lang="en-US" sz="2400" b="1" dirty="0"/>
              <a:t>love</a:t>
            </a:r>
            <a:r>
              <a:rPr lang="en-US" sz="2400" dirty="0"/>
              <a:t>, and I will meditate on Your statutes” </a:t>
            </a:r>
            <a:r>
              <a:rPr lang="en-US" sz="2400" dirty="0" smtClean="0"/>
              <a:t>(48</a:t>
            </a:r>
            <a:r>
              <a:rPr lang="en-US" sz="2400" dirty="0"/>
              <a:t>).</a:t>
            </a:r>
          </a:p>
          <a:p>
            <a:pPr lvl="2" fontAlgn="base" hangingPunct="0">
              <a:spcAft>
                <a:spcPts val="900"/>
              </a:spcAft>
            </a:pPr>
            <a:r>
              <a:rPr lang="en-US" sz="2400" dirty="0"/>
              <a:t>“Oh, how I </a:t>
            </a:r>
            <a:r>
              <a:rPr lang="en-US" sz="2400" b="1" dirty="0"/>
              <a:t>love</a:t>
            </a:r>
            <a:r>
              <a:rPr lang="en-US" sz="2400" dirty="0"/>
              <a:t> Your law! It is my meditation all the day” </a:t>
            </a:r>
            <a:r>
              <a:rPr lang="en-US" sz="2400" dirty="0" smtClean="0"/>
              <a:t>(97</a:t>
            </a:r>
            <a:r>
              <a:rPr lang="en-US" sz="2400" dirty="0"/>
              <a:t>).</a:t>
            </a:r>
          </a:p>
          <a:p>
            <a:pPr lvl="2" fontAlgn="base" hangingPunct="0">
              <a:spcAft>
                <a:spcPts val="900"/>
              </a:spcAft>
            </a:pPr>
            <a:r>
              <a:rPr lang="en-US" sz="2400" dirty="0"/>
              <a:t>“Therefore I </a:t>
            </a:r>
            <a:r>
              <a:rPr lang="en-US" sz="2400" b="1" dirty="0"/>
              <a:t>love</a:t>
            </a:r>
            <a:r>
              <a:rPr lang="en-US" sz="2400" dirty="0"/>
              <a:t> Your commandments more than gold, yes, than fine gold!” </a:t>
            </a:r>
            <a:r>
              <a:rPr lang="en-US" sz="2400" dirty="0" smtClean="0"/>
              <a:t>(127</a:t>
            </a:r>
            <a:r>
              <a:rPr lang="en-US" sz="2400" dirty="0"/>
              <a:t>).</a:t>
            </a:r>
          </a:p>
          <a:p>
            <a:pPr>
              <a:spcAft>
                <a:spcPts val="9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hangingPunct="0">
              <a:spcAft>
                <a:spcPts val="1200"/>
              </a:spcAft>
            </a:pPr>
            <a:r>
              <a:rPr lang="en-US" sz="2400" dirty="0" smtClean="0"/>
              <a:t>What should be my attitude toward God’s word?</a:t>
            </a:r>
          </a:p>
          <a:p>
            <a:pPr lvl="1" fontAlgn="base" hangingPunct="0">
              <a:spcAft>
                <a:spcPts val="1200"/>
              </a:spcAft>
            </a:pPr>
            <a:r>
              <a:rPr lang="en-US" sz="2400" b="1" dirty="0" smtClean="0"/>
              <a:t>Hate </a:t>
            </a:r>
            <a:r>
              <a:rPr lang="en-US" sz="2400" b="1" dirty="0"/>
              <a:t>that which is contrary to it.</a:t>
            </a:r>
            <a:endParaRPr lang="en-US" sz="2400" dirty="0"/>
          </a:p>
          <a:p>
            <a:pPr lvl="2" fontAlgn="base" hangingPunct="0">
              <a:spcAft>
                <a:spcPts val="1200"/>
              </a:spcAft>
            </a:pPr>
            <a:r>
              <a:rPr lang="en-US" sz="2400" dirty="0"/>
              <a:t>“Therefore all Your precepts concerning all things I consider to be right; I </a:t>
            </a:r>
            <a:r>
              <a:rPr lang="en-US" sz="2400" b="1" dirty="0"/>
              <a:t>hate</a:t>
            </a:r>
            <a:r>
              <a:rPr lang="en-US" sz="2400" dirty="0"/>
              <a:t> every false way” (128).</a:t>
            </a:r>
          </a:p>
          <a:p>
            <a:pPr lvl="2" fontAlgn="base" hangingPunct="0">
              <a:spcAft>
                <a:spcPts val="2400"/>
              </a:spcAft>
            </a:pPr>
            <a:r>
              <a:rPr lang="en-US" sz="2400" dirty="0"/>
              <a:t>“Through Your precepts I get understanding; therefore I </a:t>
            </a:r>
            <a:r>
              <a:rPr lang="en-US" sz="2400" b="1" dirty="0"/>
              <a:t>hate</a:t>
            </a:r>
            <a:r>
              <a:rPr lang="en-US" sz="2400" dirty="0"/>
              <a:t> every false way” (104</a:t>
            </a:r>
            <a:r>
              <a:rPr lang="en-US" sz="2400" dirty="0" smtClean="0"/>
              <a:t>).</a:t>
            </a:r>
          </a:p>
          <a:p>
            <a:pPr fontAlgn="base" hangingPunct="0">
              <a:spcAft>
                <a:spcPts val="1200"/>
              </a:spcAft>
            </a:pPr>
            <a:r>
              <a:rPr lang="en-US" sz="2400" dirty="0" smtClean="0"/>
              <a:t>Summary: Regard it as truth, be in awe of it, delight in it, love it, and hate that which is contrary to it.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2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what manner, and to what degree should I keep God’s word?</a:t>
            </a:r>
          </a:p>
          <a:p>
            <a:pPr lvl="1">
              <a:spcAft>
                <a:spcPts val="300"/>
              </a:spcAft>
            </a:pPr>
            <a:r>
              <a:rPr lang="en-US" sz="2400" b="1" dirty="0"/>
              <a:t>Keep all His commandments.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“Therefore </a:t>
            </a:r>
            <a:r>
              <a:rPr lang="en-US" sz="2400" b="1" dirty="0"/>
              <a:t>all Your precepts</a:t>
            </a:r>
            <a:r>
              <a:rPr lang="en-US" sz="2400" dirty="0"/>
              <a:t> concerning all things I consider to be right; I hate every false way. Your testimonies are wonderful; therefore my soul keeps them” </a:t>
            </a:r>
            <a:r>
              <a:rPr lang="en-US" sz="2400" dirty="0" smtClean="0"/>
              <a:t>(128-129</a:t>
            </a:r>
            <a:r>
              <a:rPr lang="en-US" sz="2400" dirty="0"/>
              <a:t>).</a:t>
            </a:r>
          </a:p>
          <a:p>
            <a:pPr lvl="1">
              <a:spcAft>
                <a:spcPts val="300"/>
              </a:spcAft>
            </a:pPr>
            <a:r>
              <a:rPr lang="en-US" sz="2400" b="1" dirty="0"/>
              <a:t>Keep all of them with my whole heart.</a:t>
            </a:r>
            <a:endParaRPr lang="en-US" sz="2400" dirty="0"/>
          </a:p>
          <a:p>
            <a:pPr lvl="2">
              <a:spcAft>
                <a:spcPts val="300"/>
              </a:spcAft>
            </a:pPr>
            <a:r>
              <a:rPr lang="en-US" sz="2400" dirty="0"/>
              <a:t>“Give me understanding, and I shall keep Your law; indeed, I shall observe it with </a:t>
            </a:r>
            <a:r>
              <a:rPr lang="en-US" sz="2400" b="1" dirty="0"/>
              <a:t>my whole heart</a:t>
            </a:r>
            <a:r>
              <a:rPr lang="en-US" sz="2400" dirty="0"/>
              <a:t>” </a:t>
            </a:r>
            <a:r>
              <a:rPr lang="en-US" sz="2400" dirty="0" smtClean="0"/>
              <a:t>(34).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373</TotalTime>
  <Words>1401</Words>
  <Application>Microsoft Office PowerPoint</Application>
  <PresentationFormat>On-screen Show (4:3)</PresentationFormat>
  <Paragraphs>113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A tribute to  god’s word</vt:lpstr>
      <vt:lpstr>Four questions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  <vt:lpstr>Psalms 119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119</dc:title>
  <dc:creator>Bryan</dc:creator>
  <cp:lastModifiedBy>Bryan</cp:lastModifiedBy>
  <cp:revision>23</cp:revision>
  <cp:lastPrinted>2013-08-19T14:51:57Z</cp:lastPrinted>
  <dcterms:created xsi:type="dcterms:W3CDTF">2013-01-04T18:08:40Z</dcterms:created>
  <dcterms:modified xsi:type="dcterms:W3CDTF">2014-06-03T23:55:09Z</dcterms:modified>
</cp:coreProperties>
</file>