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92" r:id="rId3"/>
  </p:sldMasterIdLst>
  <p:handoutMasterIdLst>
    <p:handoutMasterId r:id="rId19"/>
  </p:handoutMasterIdLst>
  <p:sldIdLst>
    <p:sldId id="256" r:id="rId4"/>
    <p:sldId id="272" r:id="rId5"/>
    <p:sldId id="268" r:id="rId6"/>
    <p:sldId id="257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73" r:id="rId17"/>
    <p:sldId id="26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68E88E-AEFF-4CC0-9BF0-326C0B05F65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7BFF48-25FC-4B60-8FCE-C5FF62100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0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476534-227F-45A8-8BF0-CADCF11633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2C5C60-1ED5-4528-90C0-5D3F476674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Proverbs—Lesson </a:t>
            </a:r>
            <a:r>
              <a:rPr lang="en-US" sz="4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10</a:t>
            </a:r>
            <a:endParaRPr lang="en-US" sz="4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Laziness vs. Diligence</a:t>
            </a:r>
            <a:endParaRPr lang="en-US" sz="28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3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sluggard makes excuses to get out of work, excuses that sometimes border on the ridiculous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lazy man says, “There is a lion outside! I shall be slain in the streets!”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(22:13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), or, “There is a lion in the road! A fierce lion is in the streets!”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(26:13).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you have to feel just right to work?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conditions have to be perfect?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425554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4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sluggard is not nearly as smart as he thinks he is. 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lazy man is wiser in his own eyes than seven men who can answer sensibly”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(26:16).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folks might not be willing to do a job, but they can sure tell you what?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49321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Font typeface="+mj-lt"/>
              <a:buAutoNum type="arabicPeriod" startAt="5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sluggard follows after frivolity—he likes to goof off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tills his land will be satisfied with bread, but he who follows frivolity is devoid of understanding”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(12:11).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tills his land will have plenty of bread, but he who follows frivolity will have poverty enough!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(28:19).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you’ve got enough energy to goof off…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2487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6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sluggard thinks he’s making life easier for himself, but he’s actually making it more difficult.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of the lazy man is like a hedge of thorns (NRS—“overgrown with thorns”),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of the upright is a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highway” (15:19).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doesn’t the upright, diligent person face obstacles, too?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281427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7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sluggard is not afforded the same opportunities as the diligent.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hand of the diligent will rule, but the lazy man will be put to forced labor” (12:24).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you see a man who excels in his work? He will stand before kings; he will not stand before unknown men” (22:29).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283562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8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sluggard is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big source of irritation to others. 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vinegar to the teeth and smoke to the eyes, so is the lazy man to those who send him”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(10:26).</a:t>
            </a:r>
            <a:endParaRPr lang="en-US" sz="19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26226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NKJV, some form of the word diligence is used 20 times in the New Testament.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is used in connection with seeking God, study, giving, good works, seeking heaven, leading, adding qualities to our character, avoiding sin, and really everything to do with our service to God.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Proverbs, it’s used in connection with life’s endeavors, keeping one’s heart, seeking wisdom.</a:t>
            </a:r>
            <a:endParaRPr lang="en-US" sz="23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Diligence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iles.brightside.me/files/news/part_2/29755/426905-R3L8T8D-650-s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20699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9171" y="411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door turns on its hinges,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the lazy man on his bed.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lazy man buries his hand in the bowl;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wearies him to bring it back to his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mouth” (26:14-15).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5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like work; it fascinates me. </a:t>
            </a: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can sit and look at it for hours.”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Jerome K. Jerome, </a:t>
            </a:r>
            <a:b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English author and humorist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lazy man described in Proverbs </a:t>
            </a:r>
            <a:b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has the same “fascination” with work.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67316"/>
            <a:ext cx="8229600" cy="2404884"/>
          </a:xfrm>
        </p:spPr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went by the field of the lazy man, </a:t>
            </a: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by the vineyard of the man devoid of understanding; </a:t>
            </a: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it was, all overgrown with thorns; </a:t>
            </a: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its 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surface was covered with nettles; </a:t>
            </a: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its 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stone wall was broken </a:t>
            </a: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down” (24:30-31).</a:t>
            </a:r>
            <a:endParaRPr lang="en-US" sz="23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4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ifts.worldwildlife.org/gift-center/Images/large-species-photo/large-Three-toed-Sloth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44858"/>
            <a:ext cx="428306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66115" y="4037913"/>
            <a:ext cx="5227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is slothful in his work is a brother to him who is a great destroyer” (Proverbs 18:9).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telegraph.co.uk/multimedia/archive/01627/slug_162743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874" y="609600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5724" y="4038600"/>
            <a:ext cx="678180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 to the ant, you sluggard! Consider her ways and be wise…How long will you slumber, O sluggard?” (Proverbs 6:6, 9).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sluggard sleeps too much; he sleeps when he should be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working.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(6:9-11).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love sleep, lest you come to poverty; open your eyes, and you will be satisfied with bread”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(20:13).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know when we’re sleeping too much?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one be awake physically, but asleep in another sense?</a:t>
            </a:r>
            <a:endParaRPr lang="en-US" sz="21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6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2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sluggard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talks when he should be working, or maybe talks about working instead of actually doing 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all labor there is profit, but idle chatter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(“mere talk”—NAS) leads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to poverty”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(14:23).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Can’t we work and talk at the same time?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Characteristics of the Sluggard</a:t>
            </a:r>
          </a:p>
        </p:txBody>
      </p:sp>
    </p:spTree>
    <p:extLst>
      <p:ext uri="{BB962C8B-B14F-4D97-AF65-F5344CB8AC3E}">
        <p14:creationId xmlns:p14="http://schemas.microsoft.com/office/powerpoint/2010/main" val="1758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ed 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ed 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Bar</Template>
  <TotalTime>742</TotalTime>
  <Words>767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Red Bar</vt:lpstr>
      <vt:lpstr>1_Red Bar</vt:lpstr>
      <vt:lpstr>Hardcover</vt:lpstr>
      <vt:lpstr>Proverbs—Lesson 10</vt:lpstr>
      <vt:lpstr>Diligence</vt:lpstr>
      <vt:lpstr>PowerPoint Presentation</vt:lpstr>
      <vt:lpstr>“I like work; it fascinates me.  I can sit and look at it for hours.”</vt:lpstr>
      <vt:lpstr>The lazy man described in Proverbs  has the same “fascination” with work.</vt:lpstr>
      <vt:lpstr>PowerPoint Presentation</vt:lpstr>
      <vt:lpstr>PowerPoint Presentation</vt:lpstr>
      <vt:lpstr>Characteristics of the Sluggard</vt:lpstr>
      <vt:lpstr>Characteristics of the Sluggard</vt:lpstr>
      <vt:lpstr>Characteristics of the Sluggard</vt:lpstr>
      <vt:lpstr>Characteristics of the Sluggard</vt:lpstr>
      <vt:lpstr>Characteristics of the Sluggard</vt:lpstr>
      <vt:lpstr>Characteristics of the Sluggard</vt:lpstr>
      <vt:lpstr>Characteristics of the Sluggard</vt:lpstr>
      <vt:lpstr>Characteristics of the Sluggard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</dc:title>
  <dc:creator>Bryan</dc:creator>
  <cp:lastModifiedBy>Bryan</cp:lastModifiedBy>
  <cp:revision>18</cp:revision>
  <cp:lastPrinted>2016-03-09T21:24:14Z</cp:lastPrinted>
  <dcterms:created xsi:type="dcterms:W3CDTF">2016-03-08T16:21:46Z</dcterms:created>
  <dcterms:modified xsi:type="dcterms:W3CDTF">2016-03-09T22:14:01Z</dcterms:modified>
</cp:coreProperties>
</file>