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56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8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6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9A8854-AA77-4BDD-958F-AB7E1453B06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07C4A1-C904-4306-BDCA-53B5AD29D0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1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103E-0CDA-4D30-DA99-EEDD71673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b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b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Distinguishing Between Individual </a:t>
            </a:r>
            <a:b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Church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87001-E425-5AC5-8586-ECB5033ED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18:15-17</a:t>
            </a:r>
          </a:p>
        </p:txBody>
      </p:sp>
    </p:spTree>
    <p:extLst>
      <p:ext uri="{BB962C8B-B14F-4D97-AF65-F5344CB8AC3E}">
        <p14:creationId xmlns:p14="http://schemas.microsoft.com/office/powerpoint/2010/main" val="210351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Breaking Down This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2015732"/>
            <a:ext cx="8220891" cy="4158645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(1) The actions of 1 disciple (“you”); (2) the actions of 2 or 3 disciples (“them”); and (3) the actions of “the church.”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Christian is NOT a church, so when one Christian does something, that is not the church doing it.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same is true when 2 or 3 (or even a larger group) of Christians do something.</a:t>
            </a:r>
          </a:p>
        </p:txBody>
      </p:sp>
    </p:spTree>
    <p:extLst>
      <p:ext uri="{BB962C8B-B14F-4D97-AF65-F5344CB8AC3E}">
        <p14:creationId xmlns:p14="http://schemas.microsoft.com/office/powerpoint/2010/main" val="297030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933304"/>
            <a:ext cx="8447314" cy="412017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baseball TEAM with 13 players, and they have a TEAM fund to pay for TEAM expenses (each player pays $125)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1 player is doing something, or even 7 or 8 players, that is not the TEAM doing something. And they certainly wouldn’t use TEAM funds to do it.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TEAM is acting when they practice or play together, have some other TEAM function, use $ from the fund to purchase equipment, send out messages, etc.</a:t>
            </a:r>
          </a:p>
        </p:txBody>
      </p:sp>
    </p:spTree>
    <p:extLst>
      <p:ext uri="{BB962C8B-B14F-4D97-AF65-F5344CB8AC3E}">
        <p14:creationId xmlns:p14="http://schemas.microsoft.com/office/powerpoint/2010/main" val="25983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is all this Going?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933304"/>
            <a:ext cx="8447314" cy="4119153"/>
          </a:xfrm>
        </p:spPr>
        <p:txBody>
          <a:bodyPr anchor="ctr">
            <a:normAutofit/>
          </a:bodyPr>
          <a:lstStyle/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distinction must be made between the activities of individual Christians and the “team” action of the local church (acting collectively).</a:t>
            </a:r>
          </a:p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Important question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Does this passage address the activities/works of individual Christians, or the activities/works of the church? *Galatians 6:10*</a:t>
            </a:r>
          </a:p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God tells “you” or “them” to do it, that doesn’t necessarily mean the church is authorized to do it.</a:t>
            </a:r>
          </a:p>
        </p:txBody>
      </p:sp>
    </p:spTree>
    <p:extLst>
      <p:ext uri="{BB962C8B-B14F-4D97-AF65-F5344CB8AC3E}">
        <p14:creationId xmlns:p14="http://schemas.microsoft.com/office/powerpoint/2010/main" val="26195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“Doesn’t </a:t>
            </a:r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Necessarily”?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20091"/>
            <a:ext cx="8447314" cy="4441372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IS some overlap in the duties of individual Christians and the church.</a:t>
            </a:r>
          </a:p>
          <a:p>
            <a:pPr marL="635508" lvl="1" indent="-34290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6:6; Philippians 4:15.</a:t>
            </a:r>
          </a:p>
          <a:p>
            <a:pPr marL="635508" lvl="1" indent="-34290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8:4; church at Antioch (Acts 11:26; </a:t>
            </a:r>
            <a:r>
              <a:rPr lang="en-US" sz="22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13-15)</a:t>
            </a:r>
          </a:p>
          <a:p>
            <a:pPr marL="274320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elsewhere a very clear distinction is made.</a:t>
            </a:r>
          </a:p>
          <a:p>
            <a:pPr marL="566928" lvl="1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Timothy 5:16</a:t>
            </a:r>
          </a:p>
          <a:p>
            <a:pPr marL="566928" lvl="1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11:20-22, 34. *1 Peter 4:9*</a:t>
            </a:r>
          </a:p>
          <a:p>
            <a:pPr marL="566928" lvl="1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14:34-35. *Acts 18:24-26*</a:t>
            </a:r>
          </a:p>
        </p:txBody>
      </p:sp>
    </p:spTree>
    <p:extLst>
      <p:ext uri="{BB962C8B-B14F-4D97-AF65-F5344CB8AC3E}">
        <p14:creationId xmlns:p14="http://schemas.microsoft.com/office/powerpoint/2010/main" val="22969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Another Way to See the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20091"/>
            <a:ext cx="8447314" cy="4441372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any believing man or woman has widows, let </a:t>
            </a:r>
            <a:r>
              <a:rPr lang="en-US" sz="220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them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relieve them, and do not let the church be burdened, that </a:t>
            </a:r>
            <a:r>
              <a:rPr lang="en-US" sz="220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</a:t>
            </a:r>
            <a:r>
              <a:rPr lang="en-US" sz="22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 relieve those who are really widows” (1 Tim. 5:16).</a:t>
            </a:r>
          </a:p>
          <a:p>
            <a:pPr marL="274320" indent="-27432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Distinction seen in how funds are raised:</a:t>
            </a:r>
          </a:p>
          <a:p>
            <a:pPr marL="635508" lvl="1" indent="-34290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a local church raise funds for its collective work? </a:t>
            </a:r>
            <a:b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16:1-2.</a:t>
            </a:r>
          </a:p>
          <a:p>
            <a:pPr marL="635508" lvl="1" indent="-34290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individuals gather needed funds? Ephesians 4:28.</a:t>
            </a:r>
          </a:p>
          <a:p>
            <a:pPr marL="635508" lvl="1" indent="-34290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one’s individual funds are under his control until relinquished to the group (Acts 5:4).</a:t>
            </a:r>
          </a:p>
        </p:txBody>
      </p:sp>
    </p:spTree>
    <p:extLst>
      <p:ext uri="{BB962C8B-B14F-4D97-AF65-F5344CB8AC3E}">
        <p14:creationId xmlns:p14="http://schemas.microsoft.com/office/powerpoint/2010/main" val="38795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20091"/>
            <a:ext cx="8447314" cy="4441372"/>
          </a:xfrm>
        </p:spPr>
        <p:txBody>
          <a:bodyPr anchor="ctr">
            <a:normAutofit/>
          </a:bodyPr>
          <a:lstStyle/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organized His people into local churches to fulfill very specific, limited purposes (the overriding purpose being to save souls and prepare them for eternity).</a:t>
            </a:r>
          </a:p>
          <a:p>
            <a:pPr marL="635508" lvl="1" indent="-3429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with 1 Corinthians 8:8.</a:t>
            </a:r>
          </a:p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Ex: Sacred Selections, an organization to which many have donated. Suppose they started to use these funds for activities outside the scope of their purpose?</a:t>
            </a:r>
          </a:p>
        </p:txBody>
      </p:sp>
    </p:spTree>
    <p:extLst>
      <p:ext uri="{BB962C8B-B14F-4D97-AF65-F5344CB8AC3E}">
        <p14:creationId xmlns:p14="http://schemas.microsoft.com/office/powerpoint/2010/main" val="105464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9AA1-AF0B-9D1F-F6A5-41E4BD266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What’s the Big Deal?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3647-501B-9DA6-4010-EF369CC5C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20091"/>
            <a:ext cx="8447314" cy="4441372"/>
          </a:xfrm>
        </p:spPr>
        <p:txBody>
          <a:bodyPr anchor="ctr">
            <a:normAutofit/>
          </a:bodyPr>
          <a:lstStyle/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only glorify God by following God’s way, by doing God’s work in God’s way.</a:t>
            </a:r>
          </a:p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Using the church’s money for things not authorized by Christ necessarily involves every member, which means that every member is sinning.</a:t>
            </a:r>
          </a:p>
          <a:p>
            <a:pPr marL="274320" indent="-27432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Failure to make the distinction between individual and church activity will weaken both churches and individual Christians.</a:t>
            </a:r>
          </a:p>
        </p:txBody>
      </p:sp>
    </p:spTree>
    <p:extLst>
      <p:ext uri="{BB962C8B-B14F-4D97-AF65-F5344CB8AC3E}">
        <p14:creationId xmlns:p14="http://schemas.microsoft.com/office/powerpoint/2010/main" val="34872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388</TotalTime>
  <Words>564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Sans Unicode</vt:lpstr>
      <vt:lpstr>Wingdings</vt:lpstr>
      <vt:lpstr>Retrospect</vt:lpstr>
      <vt:lpstr>  Distinguishing Between Individual  and Church Activity</vt:lpstr>
      <vt:lpstr>Breaking Down This Passage</vt:lpstr>
      <vt:lpstr>Illustration</vt:lpstr>
      <vt:lpstr>Where is all this Going?</vt:lpstr>
      <vt:lpstr>“Doesn’t Necessarily”?</vt:lpstr>
      <vt:lpstr>Another Way to See the Distinction</vt:lpstr>
      <vt:lpstr>Local Churches</vt:lpstr>
      <vt:lpstr>What’s the Big Deal?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“You…Them…The Church”</dc:title>
  <dc:creator>William Gibson</dc:creator>
  <cp:lastModifiedBy>William Gibson</cp:lastModifiedBy>
  <cp:revision>9</cp:revision>
  <cp:lastPrinted>2023-02-17T20:49:56Z</cp:lastPrinted>
  <dcterms:created xsi:type="dcterms:W3CDTF">2023-02-15T21:19:41Z</dcterms:created>
  <dcterms:modified xsi:type="dcterms:W3CDTF">2023-02-20T15:38:18Z</dcterms:modified>
</cp:coreProperties>
</file>