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5" r:id="rId9"/>
    <p:sldId id="264" r:id="rId10"/>
    <p:sldId id="266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4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7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7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0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4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5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3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9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1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DFA5-E07E-8409-CC90-41B8B2EE6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Parable of the </a:t>
            </a:r>
            <a:b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Good Samaritan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F9D2C-8D51-E365-9A2C-C5AEA1FA4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Luke 10:25-37</a:t>
            </a:r>
          </a:p>
        </p:txBody>
      </p:sp>
      <p:pic>
        <p:nvPicPr>
          <p:cNvPr id="2050" name="Picture 2" descr="FreeBibleimages :: Parable of the Good Samaritan :: An injured Jew and the  priest, levite and Samaritan (Luke 10:25-37)">
            <a:extLst>
              <a:ext uri="{FF2B5EF4-FFF2-40B4-BE49-F238E27FC236}">
                <a16:creationId xmlns:a16="http://schemas.microsoft.com/office/drawing/2014/main" id="{B468FDE1-5587-7E05-BD76-36F45AFE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4" y="3598327"/>
            <a:ext cx="2014583" cy="15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0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Lesson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“And I will very gladly spend and be spent for your souls” (2 Corinthians 12:15).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 also be too selective in HOW we help (not a problem for the Samaritan).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Must be willing to do what’s hard, awkward, uncomfortable, outside of comfort zone, etc.</a:t>
            </a:r>
          </a:p>
        </p:txBody>
      </p:sp>
    </p:spTree>
    <p:extLst>
      <p:ext uri="{BB962C8B-B14F-4D97-AF65-F5344CB8AC3E}">
        <p14:creationId xmlns:p14="http://schemas.microsoft.com/office/powerpoint/2010/main" val="2216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Lesson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“What does the Scripture say?” (Romans 4:3).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Asked about what to do to receive eternal life, Jesus directed this man to the word of God.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That’s where ALL the answers are found (“all things that pertain to life and godliness”), and they’re clear enough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28491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Information – Sage and Savant">
            <a:extLst>
              <a:ext uri="{FF2B5EF4-FFF2-40B4-BE49-F238E27FC236}">
                <a16:creationId xmlns:a16="http://schemas.microsoft.com/office/drawing/2014/main" id="{8E23C495-84BE-46AC-038D-DD94F976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8" y="1915886"/>
            <a:ext cx="7407883" cy="3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6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“A certain lawyer” (25)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38401"/>
            <a:ext cx="6798736" cy="363147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Don’t think in terms of Johnnie Cochran, or Alexander Shunnarah.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lawyer (“scribe”) was considered an expert (?) in the law of Moses.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Many run-ins with Jesus. *Matthew 23*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“They say, and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 not DO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” (Matt. 23:2).</a:t>
            </a:r>
          </a:p>
        </p:txBody>
      </p:sp>
    </p:spTree>
    <p:extLst>
      <p:ext uri="{BB962C8B-B14F-4D97-AF65-F5344CB8AC3E}">
        <p14:creationId xmlns:p14="http://schemas.microsoft.com/office/powerpoint/2010/main" val="22398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“A certain Samaritan” (33)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438401"/>
            <a:ext cx="7071360" cy="3631474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Hatred between Jews and Samaritans.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“Jews have no dealings with Samaritans” (John 4:9). *Problems on both sides.*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“Are we not right in saying you are a Samaritan and have a demon?” (John 8:48).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Lawyer didn’t say the Samaritan (36-37).</a:t>
            </a:r>
          </a:p>
        </p:txBody>
      </p:sp>
    </p:spTree>
    <p:extLst>
      <p:ext uri="{BB962C8B-B14F-4D97-AF65-F5344CB8AC3E}">
        <p14:creationId xmlns:p14="http://schemas.microsoft.com/office/powerpoint/2010/main" val="17488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Priest and Levite (31-32)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Had important duties at the temple, which explains why at various times they would have been coming to or from Jerusalem.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Priests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In addition to offering sacrifices… “teach the children of Israel all the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statutes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which the LORD has spoken…” (Lev. 10:11).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These statutes included…</a:t>
            </a:r>
          </a:p>
        </p:txBody>
      </p:sp>
    </p:spTree>
    <p:extLst>
      <p:ext uri="{BB962C8B-B14F-4D97-AF65-F5344CB8AC3E}">
        <p14:creationId xmlns:p14="http://schemas.microsoft.com/office/powerpoint/2010/main" val="13146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Priest and Levite (31-32)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 anchor="ctr"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“Love your neighbor as yourself” (Lev. 19:18); care for neighbor’s animal, even if neighbor is your enemy, even if he hates you (Ex. 23:4-5).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Again, someone who said and didn’t DO.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Priest and Levite may have faithfully performed duties at the temple, but they failed to show mercy and compassion.</a:t>
            </a:r>
          </a:p>
        </p:txBody>
      </p:sp>
    </p:spTree>
    <p:extLst>
      <p:ext uri="{BB962C8B-B14F-4D97-AF65-F5344CB8AC3E}">
        <p14:creationId xmlns:p14="http://schemas.microsoft.com/office/powerpoint/2010/main" val="14325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Lesson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“Be doers of the word, and not hearers only, deceiving yourselves” (James 1:22).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this and you will live” (28); “Go and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likewise” (37).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“Who is wise and understanding among you? Let him SHOW by his good conduct…” </a:t>
            </a:r>
            <a:b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(James 3:13).</a:t>
            </a:r>
          </a:p>
        </p:txBody>
      </p:sp>
    </p:spTree>
    <p:extLst>
      <p:ext uri="{BB962C8B-B14F-4D97-AF65-F5344CB8AC3E}">
        <p14:creationId xmlns:p14="http://schemas.microsoft.com/office/powerpoint/2010/main" val="1031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Lesson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“Let our people learn to devote themselves to good works, so as to help cases of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urgent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and not be unfruitful” (Titus 3:14).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 be entirely too selective in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who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we help (“neighborhood” too small).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“As we have opportunity, let us do good to ALL…” (Galatians 6:10).</a:t>
            </a:r>
          </a:p>
        </p:txBody>
      </p:sp>
    </p:spTree>
    <p:extLst>
      <p:ext uri="{BB962C8B-B14F-4D97-AF65-F5344CB8AC3E}">
        <p14:creationId xmlns:p14="http://schemas.microsoft.com/office/powerpoint/2010/main" val="39752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90EB-5C33-8770-E477-B9E407AA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Lesson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904A-3D8C-D511-764A-3A02CFC1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9" y="2438401"/>
            <a:ext cx="7315200" cy="3709850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“For He Himself is kind to ungrateful and evil men” (Luke 6:35, NAS). *Romans 5:8*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Didn’t respond to something good in this man (didn’t know anything about him).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 love is not a response to goodness in others, but to their need.</a:t>
            </a:r>
          </a:p>
        </p:txBody>
      </p:sp>
    </p:spTree>
    <p:extLst>
      <p:ext uri="{BB962C8B-B14F-4D97-AF65-F5344CB8AC3E}">
        <p14:creationId xmlns:p14="http://schemas.microsoft.com/office/powerpoint/2010/main" val="16627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615</TotalTime>
  <Words>561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Garamond</vt:lpstr>
      <vt:lpstr>Lucida Sans Unicode</vt:lpstr>
      <vt:lpstr>Wingdings</vt:lpstr>
      <vt:lpstr>Organic</vt:lpstr>
      <vt:lpstr>Parable of the  Good Samaritan</vt:lpstr>
      <vt:lpstr>PowerPoint Presentation</vt:lpstr>
      <vt:lpstr>“A certain lawyer” (25)</vt:lpstr>
      <vt:lpstr>“A certain Samaritan” (33)</vt:lpstr>
      <vt:lpstr>The Priest and Levite (31-32)</vt:lpstr>
      <vt:lpstr>The Priest and Levite (31-32)</vt:lpstr>
      <vt:lpstr>Lesson #1</vt:lpstr>
      <vt:lpstr>Lesson #2</vt:lpstr>
      <vt:lpstr>Lesson #3</vt:lpstr>
      <vt:lpstr>Lesson #4</vt:lpstr>
      <vt:lpstr>Lesson #5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Parable of the  Good Samaritan</dc:title>
  <dc:creator>William Gibson</dc:creator>
  <cp:lastModifiedBy>William Gibson</cp:lastModifiedBy>
  <cp:revision>9</cp:revision>
  <cp:lastPrinted>2023-02-24T15:39:09Z</cp:lastPrinted>
  <dcterms:created xsi:type="dcterms:W3CDTF">2023-02-21T16:31:35Z</dcterms:created>
  <dcterms:modified xsi:type="dcterms:W3CDTF">2023-02-24T15:39:23Z</dcterms:modified>
</cp:coreProperties>
</file>