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92244" autoAdjust="0"/>
  </p:normalViewPr>
  <p:slideViewPr>
    <p:cSldViewPr snapToGrid="0">
      <p:cViewPr varScale="1">
        <p:scale>
          <a:sx n="101" d="100"/>
          <a:sy n="101" d="100"/>
        </p:scale>
        <p:origin x="16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49F2F-27BA-4B51-AE7C-90141248E7D4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34705-0E4A-4C4E-8D24-82ACA9028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95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Verse 31: When Paul and Silas said to jailer, “you will be saved,” did they mean eternally?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034705-0E4A-4C4E-8D24-82ACA90282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64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hesitation on their part, right? See esp. v. 33: “immediately”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034705-0E4A-4C4E-8D24-82ACA902829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87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She understood this was about being faithful to the Lord, and obviously that must continue.</a:t>
            </a:r>
          </a:p>
          <a:p>
            <a:r>
              <a:rPr lang="en-US" dirty="0"/>
              <a:t>Of course, no one is saying here we will be saved by perfect obedience—we will continue to need to the cleansing blood of Jesus Christ.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034705-0E4A-4C4E-8D24-82ACA902829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35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sure find some people here who are willing to do that—Paul, Silas, Timothy, and Luke (joins them at Troas)</a:t>
            </a:r>
          </a:p>
          <a:p>
            <a:r>
              <a:rPr lang="en-US" dirty="0"/>
              <a:t>Think about Timothy especially, with what he already knew about persecution (2 Tim. 3:11)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034705-0E4A-4C4E-8D24-82ACA902829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653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Expressing our political views in a forceful manner can certainly hinder the gospel.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034705-0E4A-4C4E-8D24-82ACA902829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1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of the reasons they planned the trip—15:36.</a:t>
            </a:r>
          </a:p>
          <a:p>
            <a:r>
              <a:rPr lang="en-US" dirty="0"/>
              <a:t>The way Paul handled their release was even designed to encourage the brethren.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034705-0E4A-4C4E-8D24-82ACA902829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32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9D3-867C-487D-B58B-249C3600280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51422-1EA8-4B90-8314-C31B29F6B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10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9D3-867C-487D-B58B-249C3600280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51422-1EA8-4B90-8314-C31B29F6B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0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9D3-867C-487D-B58B-249C3600280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51422-1EA8-4B90-8314-C31B29F6B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2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9D3-867C-487D-B58B-249C3600280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51422-1EA8-4B90-8314-C31B29F6B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59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9D3-867C-487D-B58B-249C3600280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51422-1EA8-4B90-8314-C31B29F6B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255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9D3-867C-487D-B58B-249C3600280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51422-1EA8-4B90-8314-C31B29F6B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3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9D3-867C-487D-B58B-249C3600280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51422-1EA8-4B90-8314-C31B29F6B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20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9D3-867C-487D-B58B-249C3600280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51422-1EA8-4B90-8314-C31B29F6B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12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9D3-867C-487D-B58B-249C3600280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51422-1EA8-4B90-8314-C31B29F6B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96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9D3-867C-487D-B58B-249C3600280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51422-1EA8-4B90-8314-C31B29F6B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866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9D3-867C-487D-B58B-249C3600280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51422-1EA8-4B90-8314-C31B29F6B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82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279D3-867C-487D-B58B-249C3600280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51422-1EA8-4B90-8314-C31B29F6B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2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7 - The Book of Acts - Introduction - YouTube">
            <a:extLst>
              <a:ext uri="{FF2B5EF4-FFF2-40B4-BE49-F238E27FC236}">
                <a16:creationId xmlns:a16="http://schemas.microsoft.com/office/drawing/2014/main" id="{6F8A9449-4934-43E3-B1E4-4E8E5D8349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605" y="1174840"/>
            <a:ext cx="8014790" cy="4508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1E3864E-4657-4A33-AC08-C6B6E0C5D00F}"/>
              </a:ext>
            </a:extLst>
          </p:cNvPr>
          <p:cNvSpPr txBox="1"/>
          <p:nvPr/>
        </p:nvSpPr>
        <p:spPr>
          <a:xfrm>
            <a:off x="3553793" y="5002591"/>
            <a:ext cx="2036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Chapter 16</a:t>
            </a:r>
          </a:p>
        </p:txBody>
      </p:sp>
    </p:spTree>
    <p:extLst>
      <p:ext uri="{BB962C8B-B14F-4D97-AF65-F5344CB8AC3E}">
        <p14:creationId xmlns:p14="http://schemas.microsoft.com/office/powerpoint/2010/main" val="2364544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3F724-F15C-406F-9A2C-665D56D1D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263" y="365126"/>
            <a:ext cx="8045087" cy="897617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45441-2323-45E3-8E88-81F4B3F04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63" y="1471749"/>
            <a:ext cx="8220891" cy="4929051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Let’s zero in on Paul and Silas in that prison. Can you see how much they valued or prized salvation in Christ?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After many stripes had been laid on them, after they were put into the inner prison with their feet fastened in stocks, they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prayed and sang hymns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 God </a:t>
            </a:r>
            <a:b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(vv. 22-25).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 couldn’t have offered them ANYTHING for what they had in Jesus Christ.</a:t>
            </a:r>
          </a:p>
        </p:txBody>
      </p:sp>
    </p:spTree>
    <p:extLst>
      <p:ext uri="{BB962C8B-B14F-4D97-AF65-F5344CB8AC3E}">
        <p14:creationId xmlns:p14="http://schemas.microsoft.com/office/powerpoint/2010/main" val="25008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3F724-F15C-406F-9A2C-665D56D1D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263" y="365126"/>
            <a:ext cx="8045087" cy="897617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Salvation in Jesus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45441-2323-45E3-8E88-81F4B3F04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63" y="1471749"/>
            <a:ext cx="8220891" cy="492905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“In Jesus Christ,” because “there is no other name under heaven given among men by which we must be saved” (Acts 4:12).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“Salvation” used in 2 primary ways: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Salvation from our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PAST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sins, when we are baptized into Christ for the remission of our sins (Timothy, Lydia and her household, jailer and his household).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Eternal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salvation—“I endure all things for the sake of the elect, that they also may obtain the salvation which is in Christ Jesus with eternal glory” (2 T. 2:10).</a:t>
            </a:r>
          </a:p>
        </p:txBody>
      </p:sp>
    </p:spTree>
    <p:extLst>
      <p:ext uri="{BB962C8B-B14F-4D97-AF65-F5344CB8AC3E}">
        <p14:creationId xmlns:p14="http://schemas.microsoft.com/office/powerpoint/2010/main" val="258239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9E57A-1236-4AA2-951B-A596900ED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56299"/>
            <a:ext cx="7886700" cy="2852737"/>
          </a:xfrm>
        </p:spPr>
        <p:txBody>
          <a:bodyPr anchor="ctr">
            <a:normAutofit/>
          </a:bodyPr>
          <a:lstStyle/>
          <a:p>
            <a:pPr algn="ctr">
              <a:lnSpc>
                <a:spcPct val="125000"/>
              </a:lnSpc>
            </a:pPr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 how much should we value salvation in Jesus Christ?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A9EECC-77C4-453E-98D8-070070EDD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3736024"/>
            <a:ext cx="7886700" cy="1500187"/>
          </a:xfrm>
        </p:spPr>
        <p:txBody>
          <a:bodyPr anchor="ctr"/>
          <a:lstStyle/>
          <a:p>
            <a:pPr algn="ctr"/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do the people in Acts 16 teach us about that?</a:t>
            </a:r>
          </a:p>
        </p:txBody>
      </p:sp>
    </p:spTree>
    <p:extLst>
      <p:ext uri="{BB962C8B-B14F-4D97-AF65-F5344CB8AC3E}">
        <p14:creationId xmlns:p14="http://schemas.microsoft.com/office/powerpoint/2010/main" val="96539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3F724-F15C-406F-9A2C-665D56D1D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263" y="365126"/>
            <a:ext cx="8045087" cy="897617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 much that we’re willing to…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45441-2323-45E3-8E88-81F4B3F04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63" y="1471749"/>
            <a:ext cx="8220891" cy="4929051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 whatever the gospel requires of us to receive the remission of sins, to be saved from our past sins.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Timothy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did, and so did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Lydia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and her household, and the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jailer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and his household.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if you’ve done something different than what these people did?</a:t>
            </a:r>
          </a:p>
        </p:txBody>
      </p:sp>
    </p:spTree>
    <p:extLst>
      <p:ext uri="{BB962C8B-B14F-4D97-AF65-F5344CB8AC3E}">
        <p14:creationId xmlns:p14="http://schemas.microsoft.com/office/powerpoint/2010/main" val="265389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3F724-F15C-406F-9A2C-665D56D1D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263" y="365126"/>
            <a:ext cx="8045087" cy="897617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 much that we’re willing to…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45441-2323-45E3-8E88-81F4B3F04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63" y="1471749"/>
            <a:ext cx="8220891" cy="4929051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 whatever is necessary to obtain eternal salvation.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Interesting what Lydia says in v. 15: “If you have judged me to be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faithful to the Lord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…”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Timothy was obviously being careful about his conduct (notice his good reputation in v. 2).</a:t>
            </a:r>
          </a:p>
        </p:txBody>
      </p:sp>
    </p:spTree>
    <p:extLst>
      <p:ext uri="{BB962C8B-B14F-4D97-AF65-F5344CB8AC3E}">
        <p14:creationId xmlns:p14="http://schemas.microsoft.com/office/powerpoint/2010/main" val="240014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3F724-F15C-406F-9A2C-665D56D1D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263" y="365126"/>
            <a:ext cx="8045087" cy="897617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 much that we’re willing to…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45441-2323-45E3-8E88-81F4B3F04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63" y="1471749"/>
            <a:ext cx="8220891" cy="4929051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 whatever we can to preach this same salvation to others.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Maybe in new places where it has not been preached (like Paul and Silas and their other companions).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We’ll go to the river, to the jail, to men and women, to entire households (“believe on the Lord Jesus Christ…you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your household”—v. 31).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went out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of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city to the riverside…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sat down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and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spoke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to the women who met there” (v. 13).</a:t>
            </a:r>
          </a:p>
        </p:txBody>
      </p:sp>
    </p:spTree>
    <p:extLst>
      <p:ext uri="{BB962C8B-B14F-4D97-AF65-F5344CB8AC3E}">
        <p14:creationId xmlns:p14="http://schemas.microsoft.com/office/powerpoint/2010/main" val="389262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3F724-F15C-406F-9A2C-665D56D1D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263" y="365126"/>
            <a:ext cx="8045087" cy="897617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 much that we’re willing to…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45441-2323-45E3-8E88-81F4B3F04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63" y="1471749"/>
            <a:ext cx="8220891" cy="4929051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 whatever we need to do to keep from hindering this message of salvation.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“And he took him (Timothy) and circumcised him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because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of the Jews who were in that region…” (v. 3).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 an effort to reverse “the decrees” we read about in chapter 15—not trying to “bind” circumcision.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Corinthians 9:19-23.</a:t>
            </a:r>
          </a:p>
        </p:txBody>
      </p:sp>
    </p:spTree>
    <p:extLst>
      <p:ext uri="{BB962C8B-B14F-4D97-AF65-F5344CB8AC3E}">
        <p14:creationId xmlns:p14="http://schemas.microsoft.com/office/powerpoint/2010/main" val="298986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3F724-F15C-406F-9A2C-665D56D1D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263" y="365126"/>
            <a:ext cx="8045087" cy="897617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 much that we’re willing to…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45441-2323-45E3-8E88-81F4B3F04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63" y="1471749"/>
            <a:ext cx="8220891" cy="4929051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 whatever we can to strengthen and encourage our brethren (we want them to enjoy eternal salvation, too).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Note the way brethren were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encouraged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in vv. 4-5.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time spent with the two households after their baptism gave opportunity for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encouragement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Look how the chapter ends in v. 40: “They went out of the prison and entered the house of Lydia; and when they had seen the brethren, they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encouraged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them and departed.”</a:t>
            </a:r>
            <a:endParaRPr lang="en-US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85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3F724-F15C-406F-9A2C-665D56D1D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263" y="365126"/>
            <a:ext cx="8045087" cy="897617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 much that we’re willing to…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45441-2323-45E3-8E88-81F4B3F04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63" y="1471749"/>
            <a:ext cx="8220891" cy="4929051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 whatever we can to support those who preach this message of salvation.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Lydia begged them to come to her house and stay </a:t>
            </a:r>
            <a:b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(v. 15).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Note the jailer’s actions in vv. 33-34.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thank my God…for your fellowship in the gospel from the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first day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until now” (Philippians 1:3, 5).</a:t>
            </a:r>
          </a:p>
        </p:txBody>
      </p:sp>
    </p:spTree>
    <p:extLst>
      <p:ext uri="{BB962C8B-B14F-4D97-AF65-F5344CB8AC3E}">
        <p14:creationId xmlns:p14="http://schemas.microsoft.com/office/powerpoint/2010/main" val="191672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</TotalTime>
  <Words>841</Words>
  <Application>Microsoft Office PowerPoint</Application>
  <PresentationFormat>On-screen Show (4:3)</PresentationFormat>
  <Paragraphs>55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Lucida Sans Unicode</vt:lpstr>
      <vt:lpstr>Office Theme</vt:lpstr>
      <vt:lpstr>PowerPoint Presentation</vt:lpstr>
      <vt:lpstr>Salvation in Jesus Christ</vt:lpstr>
      <vt:lpstr>So how much should we value salvation in Jesus Christ? </vt:lpstr>
      <vt:lpstr>So much that we’re willing to…</vt:lpstr>
      <vt:lpstr>So much that we’re willing to…</vt:lpstr>
      <vt:lpstr>So much that we’re willing to…</vt:lpstr>
      <vt:lpstr>So much that we’re willing to…</vt:lpstr>
      <vt:lpstr>So much that we’re willing to…</vt:lpstr>
      <vt:lpstr>So much that we’re willing to…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Gibson</dc:creator>
  <cp:lastModifiedBy>William Gibson</cp:lastModifiedBy>
  <cp:revision>19</cp:revision>
  <cp:lastPrinted>2023-02-24T18:06:29Z</cp:lastPrinted>
  <dcterms:created xsi:type="dcterms:W3CDTF">2020-08-28T17:22:20Z</dcterms:created>
  <dcterms:modified xsi:type="dcterms:W3CDTF">2023-02-24T18:12:15Z</dcterms:modified>
</cp:coreProperties>
</file>