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60" r:id="rId4"/>
    <p:sldId id="258" r:id="rId5"/>
    <p:sldId id="259" r:id="rId6"/>
    <p:sldId id="262" r:id="rId7"/>
    <p:sldId id="261" r:id="rId8"/>
    <p:sldId id="263" r:id="rId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36D9-0BE6-4972-9034-A10D888E9EA2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4E6D-F5F4-4D11-820C-B6FE8E69D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8277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36D9-0BE6-4972-9034-A10D888E9EA2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4E6D-F5F4-4D11-820C-B6FE8E69D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083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36D9-0BE6-4972-9034-A10D888E9EA2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4E6D-F5F4-4D11-820C-B6FE8E69D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82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36D9-0BE6-4972-9034-A10D888E9EA2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4E6D-F5F4-4D11-820C-B6FE8E69D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54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36D9-0BE6-4972-9034-A10D888E9EA2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4E6D-F5F4-4D11-820C-B6FE8E69D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840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36D9-0BE6-4972-9034-A10D888E9EA2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4E6D-F5F4-4D11-820C-B6FE8E69D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33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36D9-0BE6-4972-9034-A10D888E9EA2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4E6D-F5F4-4D11-820C-B6FE8E69DEE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84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36D9-0BE6-4972-9034-A10D888E9EA2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4E6D-F5F4-4D11-820C-B6FE8E69D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71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36D9-0BE6-4972-9034-A10D888E9EA2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4E6D-F5F4-4D11-820C-B6FE8E69D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705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36D9-0BE6-4972-9034-A10D888E9EA2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4E6D-F5F4-4D11-820C-B6FE8E69D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13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3BB36D9-0BE6-4972-9034-A10D888E9EA2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14E6D-F5F4-4D11-820C-B6FE8E69D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223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23BB36D9-0BE6-4972-9034-A10D888E9EA2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27B14E6D-F5F4-4D11-820C-B6FE8E69D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4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A5F54-F7F8-ED2F-DCF7-2BC130EAC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6045" y="964691"/>
            <a:ext cx="5937755" cy="1482417"/>
          </a:xfrm>
        </p:spPr>
        <p:txBody>
          <a:bodyPr>
            <a:normAutofit/>
          </a:bodyPr>
          <a:lstStyle/>
          <a:p>
            <a:r>
              <a:rPr lang="en-US" sz="36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Should Christians observe the Sabbath?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CE756-FC44-76CF-F3DA-124ACBBFF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 quote on the following two slides is from the official website of the Seventh Day Adventist Church.</a:t>
            </a:r>
          </a:p>
          <a:p>
            <a:pPr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adventist.org/the-sabbath/</a:t>
            </a:r>
          </a:p>
          <a:p>
            <a:pPr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Purpose of lesson: Titus 1:9</a:t>
            </a:r>
          </a:p>
        </p:txBody>
      </p:sp>
    </p:spTree>
    <p:extLst>
      <p:ext uri="{BB962C8B-B14F-4D97-AF65-F5344CB8AC3E}">
        <p14:creationId xmlns:p14="http://schemas.microsoft.com/office/powerpoint/2010/main" val="2366337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2682371-3303-9311-BD4D-142AF7889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262" y="470263"/>
            <a:ext cx="8220891" cy="5921829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25000"/>
              </a:lnSpc>
              <a:spcBef>
                <a:spcPts val="0"/>
              </a:spcBef>
              <a:buNone/>
            </a:pPr>
            <a:r>
              <a:rPr lang="en-US" sz="2400" b="0" i="0" dirty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 gracious Creator, after the six days of Creation, rested on the seventh day and instituted the Sabbath </a:t>
            </a:r>
            <a:r>
              <a:rPr lang="en-US" sz="2400" b="1" i="0" dirty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for all people 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as a memorial of Creation. The fourth commandment of God’s </a:t>
            </a:r>
            <a:r>
              <a:rPr lang="en-US" sz="2400" b="1" i="0" dirty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unchangeable law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 requires the observance of this seventh-day Sabbath as the day of rest, worship, and ministry in harmony with the teaching and practice of Jesus, the Lord of the Sabbath. The Sabbath is a day of delightful communion with God and one another. It is a symbol of our redemption in Christ, a sign of our sanctification, a token of our allegiance, and a foretaste of our eternal future in God’s kingdom</a:t>
            </a: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491222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2682371-3303-9311-BD4D-142AF7889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262" y="470263"/>
            <a:ext cx="8220891" cy="5921829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25000"/>
              </a:lnSpc>
              <a:spcBef>
                <a:spcPts val="0"/>
              </a:spcBef>
              <a:buNone/>
            </a:pPr>
            <a:r>
              <a:rPr lang="en-US" sz="2400" b="0" i="0" dirty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The Sabbath is God’s </a:t>
            </a:r>
            <a:r>
              <a:rPr lang="en-US" sz="2400" b="1" i="0" dirty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perpetual sign 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of His </a:t>
            </a:r>
            <a:r>
              <a:rPr lang="en-US" sz="2400" b="1" i="0" dirty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eternal covenant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 between Him and His people. Joyful observance of this holy time from evening to evening, sunset to sunset, is a celebration of God’s creative and redemptive acts. (Gen. 2:1-3; Exod. 20:8-11; 31:13-17; Lev. 23:32; Deut. 5:12-15; Isa. 56:5, 6; 58:13, 14; Ezek. 20:12, 20; Matt. 12:1-12; Mark 1:32; Luke 4:16; Heb. 4:1-11).”</a:t>
            </a:r>
            <a:endParaRPr lang="en-US" sz="24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615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BE962-F92B-C19E-35B5-AF23168AB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767" y="598932"/>
            <a:ext cx="8003176" cy="1188720"/>
          </a:xfrm>
        </p:spPr>
        <p:txBody>
          <a:bodyPr>
            <a:normAutofit/>
          </a:bodyPr>
          <a:lstStyle/>
          <a:p>
            <a:r>
              <a:rPr lang="en-US" sz="2800" b="1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For All People, From the Beginning?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AFD9D-149E-71F2-F6FA-C6AA7F17C5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767" y="2063931"/>
            <a:ext cx="8003176" cy="432816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6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Deuteronomy 5:1-3, 12.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36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Nehemiah 9:13-14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6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First mention of Sabbath was actually prior to Sabbath (Exodus 16), when God fed them with quail.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36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Ezekiel 20:6-12</a:t>
            </a:r>
          </a:p>
        </p:txBody>
      </p:sp>
    </p:spTree>
    <p:extLst>
      <p:ext uri="{BB962C8B-B14F-4D97-AF65-F5344CB8AC3E}">
        <p14:creationId xmlns:p14="http://schemas.microsoft.com/office/powerpoint/2010/main" val="474317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BE962-F92B-C19E-35B5-AF23168AB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767" y="465909"/>
            <a:ext cx="8003176" cy="1432559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800" b="1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Given at Sinai, But </a:t>
            </a:r>
            <a:br>
              <a:rPr lang="en-US" sz="2800" b="1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800" b="1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Does It Continue Today?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AFD9D-149E-71F2-F6FA-C6AA7F17C5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767" y="2063931"/>
            <a:ext cx="8003176" cy="432816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After all, it is a “perpetual covenant,” according to Exodus 31:16.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But the same is said concerning Aaron’s priesthood (Exodus 29:9), the burning of incense (Exodus 30:8), bread for the table of showbread (Leviticus 24:5-9), and the cutting off from the assembly the unclean person who does not purify himself (Numbers 19:20-21).</a:t>
            </a:r>
          </a:p>
        </p:txBody>
      </p:sp>
    </p:spTree>
    <p:extLst>
      <p:ext uri="{BB962C8B-B14F-4D97-AF65-F5344CB8AC3E}">
        <p14:creationId xmlns:p14="http://schemas.microsoft.com/office/powerpoint/2010/main" val="376660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BE962-F92B-C19E-35B5-AF23168AB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767" y="465909"/>
            <a:ext cx="8003176" cy="1432559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800" b="1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Given at Sinai, But </a:t>
            </a:r>
            <a:br>
              <a:rPr lang="en-US" sz="2800" b="1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800" b="1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Does It Continue Today?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AFD9D-149E-71F2-F6FA-C6AA7F17C5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767" y="2063931"/>
            <a:ext cx="8003176" cy="432816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Ephesians 2:14-16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Colossians 2:13-17</a:t>
            </a:r>
          </a:p>
        </p:txBody>
      </p:sp>
    </p:spTree>
    <p:extLst>
      <p:ext uri="{BB962C8B-B14F-4D97-AF65-F5344CB8AC3E}">
        <p14:creationId xmlns:p14="http://schemas.microsoft.com/office/powerpoint/2010/main" val="132432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BE962-F92B-C19E-35B5-AF23168AB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767" y="465909"/>
            <a:ext cx="8003176" cy="1432559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800" b="1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Given at Sinai, But </a:t>
            </a:r>
            <a:br>
              <a:rPr lang="en-US" sz="2800" b="1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800" b="1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Does It Continue Today?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AFD9D-149E-71F2-F6FA-C6AA7F17C5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767" y="2063931"/>
            <a:ext cx="8003176" cy="432816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Response</a:t>
            </a: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: Only the ceremonial features of the law were abolished (e.g., animal sacrifices), not the moral elements (e.g., ten commandments).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Hebrews 8:6-13; 1 Kings 8:9, 21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Romans 7:4-7</a:t>
            </a:r>
          </a:p>
        </p:txBody>
      </p:sp>
    </p:spTree>
    <p:extLst>
      <p:ext uri="{BB962C8B-B14F-4D97-AF65-F5344CB8AC3E}">
        <p14:creationId xmlns:p14="http://schemas.microsoft.com/office/powerpoint/2010/main" val="32423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BE962-F92B-C19E-35B5-AF23168AB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767" y="465909"/>
            <a:ext cx="8003176" cy="1432559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800" b="1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Day Should We Observe, According to the New Covenant?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AFD9D-149E-71F2-F6FA-C6AA7F17C5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767" y="2063931"/>
            <a:ext cx="8003176" cy="432816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Acts 20:6-7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 Corinthians 16:1-2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Not surprising in that Jesus was raised on the first day (Mark 16:9; Luke 24:1-7, 13, 21, 46).</a:t>
            </a:r>
          </a:p>
        </p:txBody>
      </p:sp>
    </p:spTree>
    <p:extLst>
      <p:ext uri="{BB962C8B-B14F-4D97-AF65-F5344CB8AC3E}">
        <p14:creationId xmlns:p14="http://schemas.microsoft.com/office/powerpoint/2010/main" val="4212213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444</TotalTime>
  <Words>464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Gill Sans MT</vt:lpstr>
      <vt:lpstr>Lucida Sans Unicode</vt:lpstr>
      <vt:lpstr>Wingdings</vt:lpstr>
      <vt:lpstr>Parcel</vt:lpstr>
      <vt:lpstr>Should Christians observe the Sabbath?</vt:lpstr>
      <vt:lpstr>PowerPoint Presentation</vt:lpstr>
      <vt:lpstr>PowerPoint Presentation</vt:lpstr>
      <vt:lpstr>For All People, From the Beginning?</vt:lpstr>
      <vt:lpstr>Given at Sinai, But  Does It Continue Today?</vt:lpstr>
      <vt:lpstr>Given at Sinai, But  Does It Continue Today?</vt:lpstr>
      <vt:lpstr>Given at Sinai, But  Does It Continue Today?</vt:lpstr>
      <vt:lpstr>What Day Should We Observe, According to the New Covenant?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Sabbath Day</dc:title>
  <dc:creator>William Gibson</dc:creator>
  <cp:lastModifiedBy>William Gibson</cp:lastModifiedBy>
  <cp:revision>5</cp:revision>
  <cp:lastPrinted>2023-01-20T22:16:39Z</cp:lastPrinted>
  <dcterms:created xsi:type="dcterms:W3CDTF">2023-01-19T18:07:50Z</dcterms:created>
  <dcterms:modified xsi:type="dcterms:W3CDTF">2023-01-20T22:23:36Z</dcterms:modified>
</cp:coreProperties>
</file>