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F8F19A-4AE0-4FBC-A8DC-CA54728CEAD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2DD7D70-824A-4652-9879-37FD0DA55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859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DF9CA1C-260D-4C7C-80B9-2DF301816F94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DF9CA1C-260D-4C7C-80B9-2DF301816F94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3FE9D58-DC1C-4DB0-96AE-8B9EC1B39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5057774" cy="1368798"/>
          </a:xfrm>
        </p:spPr>
        <p:txBody>
          <a:bodyPr anchor="ctr">
            <a:normAutofit/>
          </a:bodyPr>
          <a:lstStyle/>
          <a:p>
            <a:pPr>
              <a:lnSpc>
                <a:spcPct val="135000"/>
              </a:lnSpc>
            </a:pPr>
            <a:r>
              <a:rPr lang="en-US" sz="2800" b="1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Keeping the HEART Right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 anchor="ctr"/>
          <a:lstStyle/>
          <a:p>
            <a:r>
              <a:rPr lang="en-US" cap="none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Difficult Part</a:t>
            </a:r>
          </a:p>
        </p:txBody>
      </p:sp>
    </p:spTree>
    <p:extLst>
      <p:ext uri="{BB962C8B-B14F-4D97-AF65-F5344CB8AC3E}">
        <p14:creationId xmlns:p14="http://schemas.microsoft.com/office/powerpoint/2010/main" val="57494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34374" cy="4928524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900"/>
              </a:spcAft>
              <a:buClrTx/>
              <a:buFont typeface="Wingdings" panose="05000000000000000000" pitchFamily="2" charset="2"/>
              <a:buChar char="§"/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ATTEND worship, but it’s difficult to actually worship.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900"/>
              </a:spcAft>
              <a:buClrTx/>
              <a:buFont typeface="Wingdings" panose="05000000000000000000" pitchFamily="2" charset="2"/>
              <a:buChar char="§"/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sing, but it’s difficult to “sing with the understanding” (1 Cor. 14:15), to sing “with grace in your hearts” (Colossians 3:16).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900"/>
              </a:spcAft>
              <a:buClrTx/>
              <a:buFont typeface="Wingdings" panose="05000000000000000000" pitchFamily="2" charset="2"/>
              <a:buChar char="§"/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bow one’s head in prayer, but it’s difficult to REALLY pray—earnestly and fervently (Col. 4:2; James 5:16).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900"/>
              </a:spcAft>
              <a:buClrTx/>
              <a:buFont typeface="Wingdings" panose="05000000000000000000" pitchFamily="2" charset="2"/>
              <a:buChar char="§"/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eat bread and drink fruit of the vine, but it’s difficult to properly discern the Lord’s body </a:t>
            </a:r>
            <a:b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(1 Corinthians 11:29).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Worship</a:t>
            </a:r>
          </a:p>
        </p:txBody>
      </p:sp>
    </p:spTree>
    <p:extLst>
      <p:ext uri="{BB962C8B-B14F-4D97-AF65-F5344CB8AC3E}">
        <p14:creationId xmlns:p14="http://schemas.microsoft.com/office/powerpoint/2010/main" val="3268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At least for some, it’s relatively easy to refrain from killing, stealing, or committing adultery.</a:t>
            </a:r>
          </a:p>
          <a:p>
            <a:pPr marL="514350" lvl="1" indent="-34290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May be hindered from these things by civil laws, social pressures, fear of being caught, etc.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is difficult is to rid the mind completely of envy, jealousy, selfishness, discontent, lust, hatred, bitterness, a spirit of revenge, etc.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Again, the difficult part is keeping the heart right.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Matters of Morality</a:t>
            </a:r>
          </a:p>
        </p:txBody>
      </p:sp>
    </p:spTree>
    <p:extLst>
      <p:ext uri="{BB962C8B-B14F-4D97-AF65-F5344CB8AC3E}">
        <p14:creationId xmlns:p14="http://schemas.microsoft.com/office/powerpoint/2010/main" val="376116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877174" cy="4724400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develop a friendly, kind, and gracious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manner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with others, but it’s difficult to develop genuine love and concern for others, to love with a “pure heart” (1 Pet. 1:22).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Keeping that love pure, free from any contaminants (selfishness, hypocrisy, partiality, etc.), is difficult.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Way We Treat Others</a:t>
            </a:r>
          </a:p>
        </p:txBody>
      </p:sp>
    </p:spTree>
    <p:extLst>
      <p:ext uri="{BB962C8B-B14F-4D97-AF65-F5344CB8AC3E}">
        <p14:creationId xmlns:p14="http://schemas.microsoft.com/office/powerpoint/2010/main" val="414249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say, “Forgive me, Lord,” or, “Forgive me, brother,” but it’s difficult to truly feel “godly sorrow,” and for that godly sorrow to produce true repentance (2 Cor. 7:9-10).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say and do the right things, but it’s difficult to have and maintain a broken and contrite heart (Psalms 34:18; 51:17; Isaiah 57:15; 66:2).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Dealing with Our Own Sin</a:t>
            </a:r>
          </a:p>
        </p:txBody>
      </p:sp>
    </p:spTree>
    <p:extLst>
      <p:ext uri="{BB962C8B-B14F-4D97-AF65-F5344CB8AC3E}">
        <p14:creationId xmlns:p14="http://schemas.microsoft.com/office/powerpoint/2010/main" val="80315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342900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preach a sermon, but it’s difficult to do so with the right heart.</a:t>
            </a:r>
          </a:p>
          <a:p>
            <a:pPr marL="514350" lvl="1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a heart set on pleasing God (1 Thess. 2:4).</a:t>
            </a:r>
          </a:p>
          <a:p>
            <a:pPr marL="514350" lvl="1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a heart set on saving yourself and those who hear you (1 Timothy 4:16).</a:t>
            </a:r>
          </a:p>
          <a:p>
            <a:pPr marL="514350" lvl="1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3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With a heart that says, “For now we live, if you stand fast in the Lord” (1 Thessalonians 3:8).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Preaching</a:t>
            </a:r>
          </a:p>
        </p:txBody>
      </p:sp>
    </p:spTree>
    <p:extLst>
      <p:ext uri="{BB962C8B-B14F-4D97-AF65-F5344CB8AC3E}">
        <p14:creationId xmlns:p14="http://schemas.microsoft.com/office/powerpoint/2010/main" val="36980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877174" cy="4724400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It’s easy to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say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hard things, but again, it’s difficult to do so with the right heart.</a:t>
            </a:r>
          </a:p>
          <a:p>
            <a:pPr marL="514350" lvl="1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edification…not for destruction” (2 Cor. 13:10).</a:t>
            </a:r>
          </a:p>
          <a:p>
            <a:pPr marL="514350" lvl="1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 do so, NOT with pleasure, but “out of much affliction and anguish of heart” (2 Cor. 2:4), to do so because of “the love which I have so abundantly for you” (2 Cor. 2:4).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Preaching</a:t>
            </a:r>
          </a:p>
        </p:txBody>
      </p:sp>
    </p:spTree>
    <p:extLst>
      <p:ext uri="{BB962C8B-B14F-4D97-AF65-F5344CB8AC3E}">
        <p14:creationId xmlns:p14="http://schemas.microsoft.com/office/powerpoint/2010/main" val="110155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“Keep your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heart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with all diligence, for out of it spring the issues of life” (Proverbs 4:23).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Keeping the heart right—it’s an ESSENTIAL part of serving the Lord…and the DIFFICULT part.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Difficult, but not impossible!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“Only fear the LORD, and serve Him in truth will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 your heart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; for consider what great things He has done for you” (1 Samuel 12:24).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98873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604</TotalTime>
  <Words>579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Lucida Sans Unicode</vt:lpstr>
      <vt:lpstr>Wingdings</vt:lpstr>
      <vt:lpstr>Mylar</vt:lpstr>
      <vt:lpstr>The Difficult Part</vt:lpstr>
      <vt:lpstr>Worship</vt:lpstr>
      <vt:lpstr>Matters of Morality</vt:lpstr>
      <vt:lpstr>The Way We Treat Others</vt:lpstr>
      <vt:lpstr>Dealing with Our Own Sin</vt:lpstr>
      <vt:lpstr>Preaching</vt:lpstr>
      <vt:lpstr>Preaching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Difficult Part</dc:title>
  <dc:creator>Bryan</dc:creator>
  <cp:lastModifiedBy>William Gibson</cp:lastModifiedBy>
  <cp:revision>16</cp:revision>
  <cp:lastPrinted>2022-12-30T22:18:10Z</cp:lastPrinted>
  <dcterms:created xsi:type="dcterms:W3CDTF">2015-05-21T17:47:14Z</dcterms:created>
  <dcterms:modified xsi:type="dcterms:W3CDTF">2022-12-30T22:18:53Z</dcterms:modified>
</cp:coreProperties>
</file>