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97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4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82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5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1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4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7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8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0279057-4799-4A60-9B8C-D39FE6708CE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ABDDC31-4768-4BD4-9F60-B21FEBAB1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2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5CB2F-9879-4AA1-3BA9-6D4B5615B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People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33EFE-DDCC-CB1D-4703-D47C4EB7A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7201" y="4352544"/>
            <a:ext cx="5389598" cy="123989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see that in things that don’t really matter much.</a:t>
            </a:r>
          </a:p>
        </p:txBody>
      </p:sp>
    </p:spTree>
    <p:extLst>
      <p:ext uri="{BB962C8B-B14F-4D97-AF65-F5344CB8AC3E}">
        <p14:creationId xmlns:p14="http://schemas.microsoft.com/office/powerpoint/2010/main" val="346656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DE19-B6D5-22F3-8980-39DF3D1F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17" y="598932"/>
            <a:ext cx="7297783" cy="1188720"/>
          </a:xfrm>
        </p:spPr>
        <p:txBody>
          <a:bodyPr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Ability To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CA79-9309-F380-B6DE-9BF6E729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817" y="2142309"/>
            <a:ext cx="7297783" cy="425849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wonderful thing!—something for which we should be thankful to God.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prisoners to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nature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or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nurture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6 speaks to a dramatic change—from slaves of sin to slaves of righteousness.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what repentance is all about.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can change my life, with God’s help!</a:t>
            </a:r>
          </a:p>
        </p:txBody>
      </p:sp>
    </p:spTree>
    <p:extLst>
      <p:ext uri="{BB962C8B-B14F-4D97-AF65-F5344CB8AC3E}">
        <p14:creationId xmlns:p14="http://schemas.microsoft.com/office/powerpoint/2010/main" val="127156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8CFD-B82F-CA55-11F2-2C2B7F14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424" y="1323703"/>
            <a:ext cx="6940296" cy="270896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look at </a:t>
            </a:r>
            <a:r>
              <a:rPr lang="en-US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r>
              <a:rPr lang="en-US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different groups of people with the ability to change.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DAE5-EC72-4B0C-8CC1-8991D80877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in a good way,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in a bad way</a:t>
            </a:r>
          </a:p>
        </p:txBody>
      </p:sp>
    </p:spTree>
    <p:extLst>
      <p:ext uri="{BB962C8B-B14F-4D97-AF65-F5344CB8AC3E}">
        <p14:creationId xmlns:p14="http://schemas.microsoft.com/office/powerpoint/2010/main" val="209016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DE19-B6D5-22F3-8980-39DF3D1F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17" y="598932"/>
            <a:ext cx="7297783" cy="1188720"/>
          </a:xfrm>
        </p:spPr>
        <p:txBody>
          <a:bodyPr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Sinners Can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CA79-9309-F380-B6DE-9BF6E729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817" y="2142309"/>
            <a:ext cx="7297783" cy="425849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Paul’s change, from being “the chief of sinners” (1 Tim 1:15). *Galatians 1:22-24*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People in Corinth (1 Corinthians 6:9-11).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certain people, we’re tempted to say, “There’s no use, he/she will never change.”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power of His cross, His resurrection, gospel in general—all this can change the hardest of hearts. *Romans 1:16*</a:t>
            </a:r>
          </a:p>
        </p:txBody>
      </p:sp>
    </p:spTree>
    <p:extLst>
      <p:ext uri="{BB962C8B-B14F-4D97-AF65-F5344CB8AC3E}">
        <p14:creationId xmlns:p14="http://schemas.microsoft.com/office/powerpoint/2010/main" val="356705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DE19-B6D5-22F3-8980-39DF3D1F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17" y="598932"/>
            <a:ext cx="7297783" cy="1188720"/>
          </a:xfrm>
        </p:spPr>
        <p:txBody>
          <a:bodyPr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Unfaithful Can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CA79-9309-F380-B6DE-9BF6E729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817" y="2142309"/>
            <a:ext cx="7297783" cy="435428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“When you have returned to Me, strengthen your brethren” (Luke 22:32).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Later “played the hypocrite” (Gal. 2:11-14).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Hypocrites can become sincere; lazy can become diligent; those who have lost their love for the Lord can love Him again; the addicted can become sober; the selfish can become self-sacrificing; etc.</a:t>
            </a:r>
          </a:p>
        </p:txBody>
      </p:sp>
    </p:spTree>
    <p:extLst>
      <p:ext uri="{BB962C8B-B14F-4D97-AF65-F5344CB8AC3E}">
        <p14:creationId xmlns:p14="http://schemas.microsoft.com/office/powerpoint/2010/main" val="4623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DE19-B6D5-22F3-8980-39DF3D1F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17" y="598932"/>
            <a:ext cx="7297783" cy="1188720"/>
          </a:xfrm>
        </p:spPr>
        <p:txBody>
          <a:bodyPr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Righteous Can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CA79-9309-F380-B6DE-9BF6E729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817" y="2142309"/>
            <a:ext cx="7297783" cy="425849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 anyone who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used to be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faithful, diligent in their service to the Lord?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2:1; 3:12-13.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Begin to give less attention to attendance, prayer, study, being with other Christians (end up like Demas—2 Timothy 4:10).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him who thinks he stands take heed lest he fall” (1 Corinthians 10:12).</a:t>
            </a:r>
          </a:p>
        </p:txBody>
      </p:sp>
    </p:spTree>
    <p:extLst>
      <p:ext uri="{BB962C8B-B14F-4D97-AF65-F5344CB8AC3E}">
        <p14:creationId xmlns:p14="http://schemas.microsoft.com/office/powerpoint/2010/main" val="119647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164</TotalTime>
  <Words>315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Lucida Sans Unicode</vt:lpstr>
      <vt:lpstr>Parcel</vt:lpstr>
      <vt:lpstr>People Change</vt:lpstr>
      <vt:lpstr>The Ability To Change</vt:lpstr>
      <vt:lpstr>Let’s look at 3 different groups of people with the ability to change.</vt:lpstr>
      <vt:lpstr>Sinners Can Change</vt:lpstr>
      <vt:lpstr>The Unfaithful Can Change</vt:lpstr>
      <vt:lpstr>The Righteous Can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Change</dc:title>
  <dc:creator>William Gibson</dc:creator>
  <cp:lastModifiedBy>William Gibson</cp:lastModifiedBy>
  <cp:revision>3</cp:revision>
  <cp:lastPrinted>2023-01-06T16:19:37Z</cp:lastPrinted>
  <dcterms:created xsi:type="dcterms:W3CDTF">2023-01-05T17:30:01Z</dcterms:created>
  <dcterms:modified xsi:type="dcterms:W3CDTF">2023-01-06T16:22:38Z</dcterms:modified>
</cp:coreProperties>
</file>