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6" r:id="rId3"/>
    <p:sldId id="260" r:id="rId4"/>
    <p:sldId id="266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33"/>
    <a:srgbClr val="866500"/>
    <a:srgbClr val="154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C82EC8FD-EA19-41C1-8EAD-736418CA0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6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62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1/13/2023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Trend</a:t>
            </a:r>
            <a:r>
              <a:rPr lang="en-US" sz="40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: Remove Attitudes of Fear and Trembling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622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2:12-13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11:22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10:31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Having an effect in the home…</a:t>
            </a:r>
          </a:p>
        </p:txBody>
      </p:sp>
    </p:spTree>
    <p:extLst>
      <p:ext uri="{BB962C8B-B14F-4D97-AF65-F5344CB8AC3E}">
        <p14:creationId xmlns:p14="http://schemas.microsoft.com/office/powerpoint/2010/main" val="113132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 Fear”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305104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no fear of God before their eyes” (Rom. 3:18).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305104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no fear </a:t>
            </a:r>
            <a:r>
              <a:rPr lang="en-US" sz="32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their parents</a:t>
            </a:r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before their eyes.”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4863335"/>
            <a:ext cx="563880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there is plenty of evidence to prove there is a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Disobedience is serious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1:28, 30, 32.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3:1-2, 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Disobedience will be a problem when fear is not instilled in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will it take to instill fear?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Strong, consistent discipline</a:t>
            </a:r>
          </a:p>
        </p:txBody>
      </p:sp>
    </p:spTree>
    <p:extLst>
      <p:ext uri="{BB962C8B-B14F-4D97-AF65-F5344CB8AC3E}">
        <p14:creationId xmlns:p14="http://schemas.microsoft.com/office/powerpoint/2010/main" val="15808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Strong, consistent discipline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13:24.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15:10.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19:18.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20:30.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22:15.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23:13-14.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29:15.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12:11.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“one who rules his own house well, having his children in submission with all reverence” </a:t>
            </a:r>
            <a:br>
              <a:rPr lang="en-US" sz="2800" dirty="0"/>
            </a:br>
            <a:r>
              <a:rPr lang="en-US" sz="2800" dirty="0"/>
              <a:t>(1 Timothy 3:4).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Benefits to Severity and Goodness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listen to and respect authority.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the value of obedience.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self-control.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Learn to fear punishment.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Become more conscious of wrongdoing.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 Sometimes Do Instead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Try it for awhile, and then give up.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excuses for our children.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excuses for ourselves.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Beg and plead with our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 God help us to raise our children so there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“fear (of their parents) before their eyes.”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than that, may God help us to mold them into the image of Jesus Christ.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Goodness and severity…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Play with them, encourage them, praise them, make sacrifices for them,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let them know who’s in charge. Need to learn disobedience has painful consequences.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</TotalTime>
  <Words>306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Sans Unicode</vt:lpstr>
      <vt:lpstr>Times New Roman</vt:lpstr>
      <vt:lpstr>Clarity</vt:lpstr>
      <vt:lpstr>Trend: Remove Attitudes of Fear and Trembling</vt:lpstr>
      <vt:lpstr>“No Fear”</vt:lpstr>
      <vt:lpstr>Disobedience is serious business</vt:lpstr>
      <vt:lpstr>What will it take to instill fear?</vt:lpstr>
      <vt:lpstr>Strong, consistent discipline</vt:lpstr>
      <vt:lpstr>The Goal</vt:lpstr>
      <vt:lpstr>Benefits to Severity and Goodness</vt:lpstr>
      <vt:lpstr>What We Sometimes Do Instead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Lamar Smith</dc:creator>
  <cp:lastModifiedBy>William Gibson</cp:lastModifiedBy>
  <cp:revision>15</cp:revision>
  <cp:lastPrinted>2023-01-13T20:53:22Z</cp:lastPrinted>
  <dcterms:created xsi:type="dcterms:W3CDTF">1997-11-20T21:24:38Z</dcterms:created>
  <dcterms:modified xsi:type="dcterms:W3CDTF">2023-01-13T21:10:54Z</dcterms:modified>
</cp:coreProperties>
</file>