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B25583-9D02-47EC-982D-23E940112CFC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981B5FF-4653-DD3E-56D0-0AA73060B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Sound familiar?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Promise made in several O.T. passages, the most familiar being Joel 2:28-29.</a:t>
            </a:r>
          </a:p>
          <a:p>
            <a:pPr lvl="1">
              <a:lnSpc>
                <a:spcPct val="125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know WHEN this prophecy was fulfilled, because it’s quoted in Acts 2, beginning in v. 17.</a:t>
            </a:r>
          </a:p>
          <a:p>
            <a:pPr lvl="1">
              <a:lnSpc>
                <a:spcPct val="125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know Spirit refers to the Holy Spirit.</a:t>
            </a:r>
          </a:p>
          <a:p>
            <a:pPr>
              <a:lnSpc>
                <a:spcPct val="125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 very similar language found in other O.T. passages: Isa.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32:12-15; 44:1-3; Ezekiel 39:27-29.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CD1FD8-0F5B-B4A2-D547-E66F5CFC6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</a:t>
            </a:r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pour</a:t>
            </a:r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out My Spirit...”</a:t>
            </a:r>
          </a:p>
        </p:txBody>
      </p:sp>
    </p:spTree>
    <p:extLst>
      <p:ext uri="{BB962C8B-B14F-4D97-AF65-F5344CB8AC3E}">
        <p14:creationId xmlns:p14="http://schemas.microsoft.com/office/powerpoint/2010/main" val="114545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976CB2-8CF3-C2C4-2D3B-134A58D67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833257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Another place this terminology is used, although it’s NOT talking about the Holy Spirit.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“Behold, </a:t>
            </a:r>
            <a:r>
              <a:rPr lang="en-US" sz="2200" u="sng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pour out my spirit on you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; </a:t>
            </a:r>
            <a:r>
              <a:rPr lang="en-US" sz="2200" u="sng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make my words known to you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(Proverbs 1:23).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surprising since it is wisdom pouring out its spirit.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should we expect when the Holy Spirit is poured out?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DBA27E-611C-FE24-D684-E62D2721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Help on meaning of the phrase</a:t>
            </a:r>
          </a:p>
        </p:txBody>
      </p:sp>
    </p:spTree>
    <p:extLst>
      <p:ext uri="{BB962C8B-B14F-4D97-AF65-F5344CB8AC3E}">
        <p14:creationId xmlns:p14="http://schemas.microsoft.com/office/powerpoint/2010/main" val="60351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976CB2-8CF3-C2C4-2D3B-134A58D67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833257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Maybe a better understanding of the Holy Spirit’s essence/primary role will help us better understand what happens when the Holy Spirit is poured out.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 is the Spirit who bears witness, because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Spirit is truth”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(1 John 5:6).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Robert Frost, Nick </a:t>
            </a:r>
            <a:r>
              <a:rPr lang="en-US" sz="22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Saban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Sigmund Freud.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3x “the Spirit of  truth” (John 14:17; 15:26; 16:13).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3:31-35; 6:63-68; 7:37-39.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DBA27E-611C-FE24-D684-E62D2721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Help on meaning of the phrase</a:t>
            </a:r>
          </a:p>
        </p:txBody>
      </p:sp>
    </p:spTree>
    <p:extLst>
      <p:ext uri="{BB962C8B-B14F-4D97-AF65-F5344CB8AC3E}">
        <p14:creationId xmlns:p14="http://schemas.microsoft.com/office/powerpoint/2010/main" val="108497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976CB2-8CF3-C2C4-2D3B-134A58D67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833257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the apostles were baptized with the Holy Spirit (Acts 1:4-5; 2:1ff).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it empowered them to do miracles (2:43), but…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most significant thing was the pouring out of God’s word, the pouring out of ALL truth.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Apostles would receive it (John 16:12-15).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teach it/write it to others (1 Cor. 2:9-13, 16; Ephesians 3:3-5).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DBA27E-611C-FE24-D684-E62D2721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Fulfillment in Acts 2</a:t>
            </a:r>
          </a:p>
        </p:txBody>
      </p:sp>
    </p:spTree>
    <p:extLst>
      <p:ext uri="{BB962C8B-B14F-4D97-AF65-F5344CB8AC3E}">
        <p14:creationId xmlns:p14="http://schemas.microsoft.com/office/powerpoint/2010/main" val="362953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976CB2-8CF3-C2C4-2D3B-134A58D67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833257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 great b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lessing! Heb. 4:12; 2 Tim. 3:16-17.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very necessary provis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ion of God’s grace </a:t>
            </a:r>
            <a:b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(Titus 2:11-14).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DBA27E-611C-FE24-D684-E62D2721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 Great Blessing!</a:t>
            </a:r>
          </a:p>
        </p:txBody>
      </p:sp>
    </p:spTree>
    <p:extLst>
      <p:ext uri="{BB962C8B-B14F-4D97-AF65-F5344CB8AC3E}">
        <p14:creationId xmlns:p14="http://schemas.microsoft.com/office/powerpoint/2010/main" val="30958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per" id="{4716C07C-E608-49AD-8D55-F9A52098E478}" vid="{7EFDF45F-9428-4840-9572-725253E0EE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193</TotalTime>
  <Words>344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Constantia</vt:lpstr>
      <vt:lpstr>Lucida Sans Unicode</vt:lpstr>
      <vt:lpstr>Wingdings</vt:lpstr>
      <vt:lpstr>Wingdings 2</vt:lpstr>
      <vt:lpstr>Paper</vt:lpstr>
      <vt:lpstr>“I will pour out My Spirit...”</vt:lpstr>
      <vt:lpstr>Help on meaning of the phrase</vt:lpstr>
      <vt:lpstr>Help on meaning of the phrase</vt:lpstr>
      <vt:lpstr>Fulfillment in Acts 2</vt:lpstr>
      <vt:lpstr>What a Great Blessing!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will pour out My Spirit...”</dc:title>
  <dc:creator>William Gibson</dc:creator>
  <cp:lastModifiedBy>William Gibson</cp:lastModifiedBy>
  <cp:revision>3</cp:revision>
  <cp:lastPrinted>2023-01-08T20:46:45Z</cp:lastPrinted>
  <dcterms:created xsi:type="dcterms:W3CDTF">2023-01-06T17:55:46Z</dcterms:created>
  <dcterms:modified xsi:type="dcterms:W3CDTF">2023-01-08T20:46:48Z</dcterms:modified>
</cp:coreProperties>
</file>