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55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58CA8-DA9F-E8A4-87F1-A77A841732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65C3AA-5B22-1A79-3FD8-80D1C20DCB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4B87FE-BB89-29B5-ECC7-B511DB075FE2}"/>
              </a:ext>
            </a:extLst>
          </p:cNvPr>
          <p:cNvSpPr>
            <a:spLocks noGrp="1"/>
          </p:cNvSpPr>
          <p:nvPr>
            <p:ph type="dt" sz="half" idx="10"/>
          </p:nvPr>
        </p:nvSpPr>
        <p:spPr/>
        <p:txBody>
          <a:bodyPr/>
          <a:lstStyle/>
          <a:p>
            <a:fld id="{2128C2BD-9A8D-4F25-93AE-34D47BA0FD97}" type="datetimeFigureOut">
              <a:rPr lang="en-US" smtClean="0"/>
              <a:t>11/12/2022</a:t>
            </a:fld>
            <a:endParaRPr lang="en-US"/>
          </a:p>
        </p:txBody>
      </p:sp>
      <p:sp>
        <p:nvSpPr>
          <p:cNvPr id="5" name="Footer Placeholder 4">
            <a:extLst>
              <a:ext uri="{FF2B5EF4-FFF2-40B4-BE49-F238E27FC236}">
                <a16:creationId xmlns:a16="http://schemas.microsoft.com/office/drawing/2014/main" id="{2B2EAABA-D726-F9B7-1115-4551288D5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1799CF-D032-6A48-C39F-94A567AB94F3}"/>
              </a:ext>
            </a:extLst>
          </p:cNvPr>
          <p:cNvSpPr>
            <a:spLocks noGrp="1"/>
          </p:cNvSpPr>
          <p:nvPr>
            <p:ph type="sldNum" sz="quarter" idx="12"/>
          </p:nvPr>
        </p:nvSpPr>
        <p:spPr/>
        <p:txBody>
          <a:bodyPr/>
          <a:lstStyle/>
          <a:p>
            <a:fld id="{4906EA8B-3E43-4BC6-8805-784762475780}" type="slidenum">
              <a:rPr lang="en-US" smtClean="0"/>
              <a:t>‹#›</a:t>
            </a:fld>
            <a:endParaRPr lang="en-US"/>
          </a:p>
        </p:txBody>
      </p:sp>
    </p:spTree>
    <p:extLst>
      <p:ext uri="{BB962C8B-B14F-4D97-AF65-F5344CB8AC3E}">
        <p14:creationId xmlns:p14="http://schemas.microsoft.com/office/powerpoint/2010/main" val="902203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E4AB9-E2FF-C097-5FB8-4C54A7E60C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1D23A0-2FEF-5C6B-1246-3EA723F754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D31418-F9B7-4E79-71F4-1BFD15AEC0BC}"/>
              </a:ext>
            </a:extLst>
          </p:cNvPr>
          <p:cNvSpPr>
            <a:spLocks noGrp="1"/>
          </p:cNvSpPr>
          <p:nvPr>
            <p:ph type="dt" sz="half" idx="10"/>
          </p:nvPr>
        </p:nvSpPr>
        <p:spPr/>
        <p:txBody>
          <a:bodyPr/>
          <a:lstStyle/>
          <a:p>
            <a:fld id="{2128C2BD-9A8D-4F25-93AE-34D47BA0FD97}" type="datetimeFigureOut">
              <a:rPr lang="en-US" smtClean="0"/>
              <a:t>11/12/2022</a:t>
            </a:fld>
            <a:endParaRPr lang="en-US"/>
          </a:p>
        </p:txBody>
      </p:sp>
      <p:sp>
        <p:nvSpPr>
          <p:cNvPr id="5" name="Footer Placeholder 4">
            <a:extLst>
              <a:ext uri="{FF2B5EF4-FFF2-40B4-BE49-F238E27FC236}">
                <a16:creationId xmlns:a16="http://schemas.microsoft.com/office/drawing/2014/main" id="{EE5ECEAB-C943-BAC8-141C-38E109265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AB4B5-E26C-9E7E-2A63-25F5AB2486E3}"/>
              </a:ext>
            </a:extLst>
          </p:cNvPr>
          <p:cNvSpPr>
            <a:spLocks noGrp="1"/>
          </p:cNvSpPr>
          <p:nvPr>
            <p:ph type="sldNum" sz="quarter" idx="12"/>
          </p:nvPr>
        </p:nvSpPr>
        <p:spPr/>
        <p:txBody>
          <a:bodyPr/>
          <a:lstStyle/>
          <a:p>
            <a:fld id="{4906EA8B-3E43-4BC6-8805-784762475780}" type="slidenum">
              <a:rPr lang="en-US" smtClean="0"/>
              <a:t>‹#›</a:t>
            </a:fld>
            <a:endParaRPr lang="en-US"/>
          </a:p>
        </p:txBody>
      </p:sp>
    </p:spTree>
    <p:extLst>
      <p:ext uri="{BB962C8B-B14F-4D97-AF65-F5344CB8AC3E}">
        <p14:creationId xmlns:p14="http://schemas.microsoft.com/office/powerpoint/2010/main" val="64483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1FC984-D8B9-1D6C-C749-7C134777A6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0CE7A1-1FD7-B510-495C-52EECF0E97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2362D4-DE88-379A-35E6-1FECBBBC5744}"/>
              </a:ext>
            </a:extLst>
          </p:cNvPr>
          <p:cNvSpPr>
            <a:spLocks noGrp="1"/>
          </p:cNvSpPr>
          <p:nvPr>
            <p:ph type="dt" sz="half" idx="10"/>
          </p:nvPr>
        </p:nvSpPr>
        <p:spPr/>
        <p:txBody>
          <a:bodyPr/>
          <a:lstStyle/>
          <a:p>
            <a:fld id="{2128C2BD-9A8D-4F25-93AE-34D47BA0FD97}" type="datetimeFigureOut">
              <a:rPr lang="en-US" smtClean="0"/>
              <a:t>11/12/2022</a:t>
            </a:fld>
            <a:endParaRPr lang="en-US"/>
          </a:p>
        </p:txBody>
      </p:sp>
      <p:sp>
        <p:nvSpPr>
          <p:cNvPr id="5" name="Footer Placeholder 4">
            <a:extLst>
              <a:ext uri="{FF2B5EF4-FFF2-40B4-BE49-F238E27FC236}">
                <a16:creationId xmlns:a16="http://schemas.microsoft.com/office/drawing/2014/main" id="{A32A9EE7-E8C3-6879-9DBF-EDFC2DE97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7862F0-7A91-F5A5-7F06-C58632815292}"/>
              </a:ext>
            </a:extLst>
          </p:cNvPr>
          <p:cNvSpPr>
            <a:spLocks noGrp="1"/>
          </p:cNvSpPr>
          <p:nvPr>
            <p:ph type="sldNum" sz="quarter" idx="12"/>
          </p:nvPr>
        </p:nvSpPr>
        <p:spPr/>
        <p:txBody>
          <a:bodyPr/>
          <a:lstStyle/>
          <a:p>
            <a:fld id="{4906EA8B-3E43-4BC6-8805-784762475780}" type="slidenum">
              <a:rPr lang="en-US" smtClean="0"/>
              <a:t>‹#›</a:t>
            </a:fld>
            <a:endParaRPr lang="en-US"/>
          </a:p>
        </p:txBody>
      </p:sp>
    </p:spTree>
    <p:extLst>
      <p:ext uri="{BB962C8B-B14F-4D97-AF65-F5344CB8AC3E}">
        <p14:creationId xmlns:p14="http://schemas.microsoft.com/office/powerpoint/2010/main" val="2737845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54EA8-DFC0-0966-3234-01079E36A3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56E488-4A0D-A0F3-BA67-FC7926F5EC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204537-720B-077D-16E5-B4D8D9B1D1FC}"/>
              </a:ext>
            </a:extLst>
          </p:cNvPr>
          <p:cNvSpPr>
            <a:spLocks noGrp="1"/>
          </p:cNvSpPr>
          <p:nvPr>
            <p:ph type="dt" sz="half" idx="10"/>
          </p:nvPr>
        </p:nvSpPr>
        <p:spPr/>
        <p:txBody>
          <a:bodyPr/>
          <a:lstStyle/>
          <a:p>
            <a:fld id="{2128C2BD-9A8D-4F25-93AE-34D47BA0FD97}" type="datetimeFigureOut">
              <a:rPr lang="en-US" smtClean="0"/>
              <a:t>11/12/2022</a:t>
            </a:fld>
            <a:endParaRPr lang="en-US"/>
          </a:p>
        </p:txBody>
      </p:sp>
      <p:sp>
        <p:nvSpPr>
          <p:cNvPr id="5" name="Footer Placeholder 4">
            <a:extLst>
              <a:ext uri="{FF2B5EF4-FFF2-40B4-BE49-F238E27FC236}">
                <a16:creationId xmlns:a16="http://schemas.microsoft.com/office/drawing/2014/main" id="{97E19BC8-0BC5-35FC-B4C3-E8D663D153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F3CAFE-478B-1774-B4CA-7500517F5F16}"/>
              </a:ext>
            </a:extLst>
          </p:cNvPr>
          <p:cNvSpPr>
            <a:spLocks noGrp="1"/>
          </p:cNvSpPr>
          <p:nvPr>
            <p:ph type="sldNum" sz="quarter" idx="12"/>
          </p:nvPr>
        </p:nvSpPr>
        <p:spPr/>
        <p:txBody>
          <a:bodyPr/>
          <a:lstStyle/>
          <a:p>
            <a:fld id="{4906EA8B-3E43-4BC6-8805-784762475780}" type="slidenum">
              <a:rPr lang="en-US" smtClean="0"/>
              <a:t>‹#›</a:t>
            </a:fld>
            <a:endParaRPr lang="en-US"/>
          </a:p>
        </p:txBody>
      </p:sp>
    </p:spTree>
    <p:extLst>
      <p:ext uri="{BB962C8B-B14F-4D97-AF65-F5344CB8AC3E}">
        <p14:creationId xmlns:p14="http://schemas.microsoft.com/office/powerpoint/2010/main" val="994050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248C1-846E-074A-C053-9B9C27C072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AB030D-23BB-5B90-15C7-DF456A70AF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D00A99-613A-62F9-9AAB-C1A8477FF9A6}"/>
              </a:ext>
            </a:extLst>
          </p:cNvPr>
          <p:cNvSpPr>
            <a:spLocks noGrp="1"/>
          </p:cNvSpPr>
          <p:nvPr>
            <p:ph type="dt" sz="half" idx="10"/>
          </p:nvPr>
        </p:nvSpPr>
        <p:spPr/>
        <p:txBody>
          <a:bodyPr/>
          <a:lstStyle/>
          <a:p>
            <a:fld id="{2128C2BD-9A8D-4F25-93AE-34D47BA0FD97}" type="datetimeFigureOut">
              <a:rPr lang="en-US" smtClean="0"/>
              <a:t>11/12/2022</a:t>
            </a:fld>
            <a:endParaRPr lang="en-US"/>
          </a:p>
        </p:txBody>
      </p:sp>
      <p:sp>
        <p:nvSpPr>
          <p:cNvPr id="5" name="Footer Placeholder 4">
            <a:extLst>
              <a:ext uri="{FF2B5EF4-FFF2-40B4-BE49-F238E27FC236}">
                <a16:creationId xmlns:a16="http://schemas.microsoft.com/office/drawing/2014/main" id="{E0B310F9-C071-3A11-4494-6FA983BF27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B2952C-11B2-0B8A-D47F-DBA87ED59A17}"/>
              </a:ext>
            </a:extLst>
          </p:cNvPr>
          <p:cNvSpPr>
            <a:spLocks noGrp="1"/>
          </p:cNvSpPr>
          <p:nvPr>
            <p:ph type="sldNum" sz="quarter" idx="12"/>
          </p:nvPr>
        </p:nvSpPr>
        <p:spPr/>
        <p:txBody>
          <a:bodyPr/>
          <a:lstStyle/>
          <a:p>
            <a:fld id="{4906EA8B-3E43-4BC6-8805-784762475780}" type="slidenum">
              <a:rPr lang="en-US" smtClean="0"/>
              <a:t>‹#›</a:t>
            </a:fld>
            <a:endParaRPr lang="en-US"/>
          </a:p>
        </p:txBody>
      </p:sp>
    </p:spTree>
    <p:extLst>
      <p:ext uri="{BB962C8B-B14F-4D97-AF65-F5344CB8AC3E}">
        <p14:creationId xmlns:p14="http://schemas.microsoft.com/office/powerpoint/2010/main" val="353280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2F90C-B501-0B9E-88E3-C2828E7A7A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00D98F-1BB2-32AD-6D4C-8EC0E0F404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E23832-B76A-5BC3-AB24-12C087DD55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0ADC33-47B9-5536-DE99-3A5C60ABDD82}"/>
              </a:ext>
            </a:extLst>
          </p:cNvPr>
          <p:cNvSpPr>
            <a:spLocks noGrp="1"/>
          </p:cNvSpPr>
          <p:nvPr>
            <p:ph type="dt" sz="half" idx="10"/>
          </p:nvPr>
        </p:nvSpPr>
        <p:spPr/>
        <p:txBody>
          <a:bodyPr/>
          <a:lstStyle/>
          <a:p>
            <a:fld id="{2128C2BD-9A8D-4F25-93AE-34D47BA0FD97}" type="datetimeFigureOut">
              <a:rPr lang="en-US" smtClean="0"/>
              <a:t>11/12/2022</a:t>
            </a:fld>
            <a:endParaRPr lang="en-US"/>
          </a:p>
        </p:txBody>
      </p:sp>
      <p:sp>
        <p:nvSpPr>
          <p:cNvPr id="6" name="Footer Placeholder 5">
            <a:extLst>
              <a:ext uri="{FF2B5EF4-FFF2-40B4-BE49-F238E27FC236}">
                <a16:creationId xmlns:a16="http://schemas.microsoft.com/office/drawing/2014/main" id="{E9D650F7-F095-297B-5A8C-B6D487E35C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83BBA4-9402-DE55-5471-5979B7BE489B}"/>
              </a:ext>
            </a:extLst>
          </p:cNvPr>
          <p:cNvSpPr>
            <a:spLocks noGrp="1"/>
          </p:cNvSpPr>
          <p:nvPr>
            <p:ph type="sldNum" sz="quarter" idx="12"/>
          </p:nvPr>
        </p:nvSpPr>
        <p:spPr/>
        <p:txBody>
          <a:bodyPr/>
          <a:lstStyle/>
          <a:p>
            <a:fld id="{4906EA8B-3E43-4BC6-8805-784762475780}" type="slidenum">
              <a:rPr lang="en-US" smtClean="0"/>
              <a:t>‹#›</a:t>
            </a:fld>
            <a:endParaRPr lang="en-US"/>
          </a:p>
        </p:txBody>
      </p:sp>
    </p:spTree>
    <p:extLst>
      <p:ext uri="{BB962C8B-B14F-4D97-AF65-F5344CB8AC3E}">
        <p14:creationId xmlns:p14="http://schemas.microsoft.com/office/powerpoint/2010/main" val="3624764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3EBF-B2EB-BFE1-D4E4-12477C4527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50DBB8-44D6-DDFA-F610-65D3170DF9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05B71F-2B6B-A2A7-BE46-5E26E7B140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27A116-4124-C938-7F74-301763C403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C2FA97-97F9-90D8-0F21-36E362C1D4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18354D-94DE-EC66-60D7-BCEF35C3A78D}"/>
              </a:ext>
            </a:extLst>
          </p:cNvPr>
          <p:cNvSpPr>
            <a:spLocks noGrp="1"/>
          </p:cNvSpPr>
          <p:nvPr>
            <p:ph type="dt" sz="half" idx="10"/>
          </p:nvPr>
        </p:nvSpPr>
        <p:spPr/>
        <p:txBody>
          <a:bodyPr/>
          <a:lstStyle/>
          <a:p>
            <a:fld id="{2128C2BD-9A8D-4F25-93AE-34D47BA0FD97}" type="datetimeFigureOut">
              <a:rPr lang="en-US" smtClean="0"/>
              <a:t>11/12/2022</a:t>
            </a:fld>
            <a:endParaRPr lang="en-US"/>
          </a:p>
        </p:txBody>
      </p:sp>
      <p:sp>
        <p:nvSpPr>
          <p:cNvPr id="8" name="Footer Placeholder 7">
            <a:extLst>
              <a:ext uri="{FF2B5EF4-FFF2-40B4-BE49-F238E27FC236}">
                <a16:creationId xmlns:a16="http://schemas.microsoft.com/office/drawing/2014/main" id="{3D1D07FF-ACE5-784E-3EAD-2BEACFCB1B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2764A4-0DC9-7AFD-B8D7-656C871CD6D6}"/>
              </a:ext>
            </a:extLst>
          </p:cNvPr>
          <p:cNvSpPr>
            <a:spLocks noGrp="1"/>
          </p:cNvSpPr>
          <p:nvPr>
            <p:ph type="sldNum" sz="quarter" idx="12"/>
          </p:nvPr>
        </p:nvSpPr>
        <p:spPr/>
        <p:txBody>
          <a:bodyPr/>
          <a:lstStyle/>
          <a:p>
            <a:fld id="{4906EA8B-3E43-4BC6-8805-784762475780}" type="slidenum">
              <a:rPr lang="en-US" smtClean="0"/>
              <a:t>‹#›</a:t>
            </a:fld>
            <a:endParaRPr lang="en-US"/>
          </a:p>
        </p:txBody>
      </p:sp>
    </p:spTree>
    <p:extLst>
      <p:ext uri="{BB962C8B-B14F-4D97-AF65-F5344CB8AC3E}">
        <p14:creationId xmlns:p14="http://schemas.microsoft.com/office/powerpoint/2010/main" val="74739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460E5-4D44-3347-4FF4-5765F5C64E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789D28-2460-2F82-7D24-9356D770F631}"/>
              </a:ext>
            </a:extLst>
          </p:cNvPr>
          <p:cNvSpPr>
            <a:spLocks noGrp="1"/>
          </p:cNvSpPr>
          <p:nvPr>
            <p:ph type="dt" sz="half" idx="10"/>
          </p:nvPr>
        </p:nvSpPr>
        <p:spPr/>
        <p:txBody>
          <a:bodyPr/>
          <a:lstStyle/>
          <a:p>
            <a:fld id="{2128C2BD-9A8D-4F25-93AE-34D47BA0FD97}" type="datetimeFigureOut">
              <a:rPr lang="en-US" smtClean="0"/>
              <a:t>11/12/2022</a:t>
            </a:fld>
            <a:endParaRPr lang="en-US"/>
          </a:p>
        </p:txBody>
      </p:sp>
      <p:sp>
        <p:nvSpPr>
          <p:cNvPr id="4" name="Footer Placeholder 3">
            <a:extLst>
              <a:ext uri="{FF2B5EF4-FFF2-40B4-BE49-F238E27FC236}">
                <a16:creationId xmlns:a16="http://schemas.microsoft.com/office/drawing/2014/main" id="{F69B53CF-49BD-1D9A-0704-1C28932A5D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ABCA45-0FF8-A570-DD42-659CC2657572}"/>
              </a:ext>
            </a:extLst>
          </p:cNvPr>
          <p:cNvSpPr>
            <a:spLocks noGrp="1"/>
          </p:cNvSpPr>
          <p:nvPr>
            <p:ph type="sldNum" sz="quarter" idx="12"/>
          </p:nvPr>
        </p:nvSpPr>
        <p:spPr/>
        <p:txBody>
          <a:bodyPr/>
          <a:lstStyle/>
          <a:p>
            <a:fld id="{4906EA8B-3E43-4BC6-8805-784762475780}" type="slidenum">
              <a:rPr lang="en-US" smtClean="0"/>
              <a:t>‹#›</a:t>
            </a:fld>
            <a:endParaRPr lang="en-US"/>
          </a:p>
        </p:txBody>
      </p:sp>
    </p:spTree>
    <p:extLst>
      <p:ext uri="{BB962C8B-B14F-4D97-AF65-F5344CB8AC3E}">
        <p14:creationId xmlns:p14="http://schemas.microsoft.com/office/powerpoint/2010/main" val="2022308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4D11BE-527E-C1FB-445F-12766AA3F7B5}"/>
              </a:ext>
            </a:extLst>
          </p:cNvPr>
          <p:cNvSpPr>
            <a:spLocks noGrp="1"/>
          </p:cNvSpPr>
          <p:nvPr>
            <p:ph type="dt" sz="half" idx="10"/>
          </p:nvPr>
        </p:nvSpPr>
        <p:spPr/>
        <p:txBody>
          <a:bodyPr/>
          <a:lstStyle/>
          <a:p>
            <a:fld id="{2128C2BD-9A8D-4F25-93AE-34D47BA0FD97}" type="datetimeFigureOut">
              <a:rPr lang="en-US" smtClean="0"/>
              <a:t>11/12/2022</a:t>
            </a:fld>
            <a:endParaRPr lang="en-US"/>
          </a:p>
        </p:txBody>
      </p:sp>
      <p:sp>
        <p:nvSpPr>
          <p:cNvPr id="3" name="Footer Placeholder 2">
            <a:extLst>
              <a:ext uri="{FF2B5EF4-FFF2-40B4-BE49-F238E27FC236}">
                <a16:creationId xmlns:a16="http://schemas.microsoft.com/office/drawing/2014/main" id="{8E53F8D6-22FF-FD6F-CFEB-420E0BD45C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A25EA5-EF31-559D-AF00-771E0E8F24EC}"/>
              </a:ext>
            </a:extLst>
          </p:cNvPr>
          <p:cNvSpPr>
            <a:spLocks noGrp="1"/>
          </p:cNvSpPr>
          <p:nvPr>
            <p:ph type="sldNum" sz="quarter" idx="12"/>
          </p:nvPr>
        </p:nvSpPr>
        <p:spPr/>
        <p:txBody>
          <a:bodyPr/>
          <a:lstStyle/>
          <a:p>
            <a:fld id="{4906EA8B-3E43-4BC6-8805-784762475780}" type="slidenum">
              <a:rPr lang="en-US" smtClean="0"/>
              <a:t>‹#›</a:t>
            </a:fld>
            <a:endParaRPr lang="en-US"/>
          </a:p>
        </p:txBody>
      </p:sp>
    </p:spTree>
    <p:extLst>
      <p:ext uri="{BB962C8B-B14F-4D97-AF65-F5344CB8AC3E}">
        <p14:creationId xmlns:p14="http://schemas.microsoft.com/office/powerpoint/2010/main" val="723504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C2AD9-9DB0-2C18-67BD-EB90783480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9BE22C-84CA-4387-3234-C9B30B3CBB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D680BD-959A-101E-E4D9-68D2E0839C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867FAD-0B56-5C2E-5770-3FD1A55B4120}"/>
              </a:ext>
            </a:extLst>
          </p:cNvPr>
          <p:cNvSpPr>
            <a:spLocks noGrp="1"/>
          </p:cNvSpPr>
          <p:nvPr>
            <p:ph type="dt" sz="half" idx="10"/>
          </p:nvPr>
        </p:nvSpPr>
        <p:spPr/>
        <p:txBody>
          <a:bodyPr/>
          <a:lstStyle/>
          <a:p>
            <a:fld id="{2128C2BD-9A8D-4F25-93AE-34D47BA0FD97}" type="datetimeFigureOut">
              <a:rPr lang="en-US" smtClean="0"/>
              <a:t>11/12/2022</a:t>
            </a:fld>
            <a:endParaRPr lang="en-US"/>
          </a:p>
        </p:txBody>
      </p:sp>
      <p:sp>
        <p:nvSpPr>
          <p:cNvPr id="6" name="Footer Placeholder 5">
            <a:extLst>
              <a:ext uri="{FF2B5EF4-FFF2-40B4-BE49-F238E27FC236}">
                <a16:creationId xmlns:a16="http://schemas.microsoft.com/office/drawing/2014/main" id="{3A79DBC1-DB52-BD60-22F9-6F5ED3BB45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431B03-D78A-94F2-7CB3-3815D731796A}"/>
              </a:ext>
            </a:extLst>
          </p:cNvPr>
          <p:cNvSpPr>
            <a:spLocks noGrp="1"/>
          </p:cNvSpPr>
          <p:nvPr>
            <p:ph type="sldNum" sz="quarter" idx="12"/>
          </p:nvPr>
        </p:nvSpPr>
        <p:spPr/>
        <p:txBody>
          <a:bodyPr/>
          <a:lstStyle/>
          <a:p>
            <a:fld id="{4906EA8B-3E43-4BC6-8805-784762475780}" type="slidenum">
              <a:rPr lang="en-US" smtClean="0"/>
              <a:t>‹#›</a:t>
            </a:fld>
            <a:endParaRPr lang="en-US"/>
          </a:p>
        </p:txBody>
      </p:sp>
    </p:spTree>
    <p:extLst>
      <p:ext uri="{BB962C8B-B14F-4D97-AF65-F5344CB8AC3E}">
        <p14:creationId xmlns:p14="http://schemas.microsoft.com/office/powerpoint/2010/main" val="368602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41A6E-6A48-6019-582C-305EFB8BE8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AA641F-FC84-EB41-C29F-E86C6DBADB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710128-F2D1-8E50-B234-FE0AACF7E5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A7E527-7756-FE41-02FF-1DDCE7CAF638}"/>
              </a:ext>
            </a:extLst>
          </p:cNvPr>
          <p:cNvSpPr>
            <a:spLocks noGrp="1"/>
          </p:cNvSpPr>
          <p:nvPr>
            <p:ph type="dt" sz="half" idx="10"/>
          </p:nvPr>
        </p:nvSpPr>
        <p:spPr/>
        <p:txBody>
          <a:bodyPr/>
          <a:lstStyle/>
          <a:p>
            <a:fld id="{2128C2BD-9A8D-4F25-93AE-34D47BA0FD97}" type="datetimeFigureOut">
              <a:rPr lang="en-US" smtClean="0"/>
              <a:t>11/12/2022</a:t>
            </a:fld>
            <a:endParaRPr lang="en-US"/>
          </a:p>
        </p:txBody>
      </p:sp>
      <p:sp>
        <p:nvSpPr>
          <p:cNvPr id="6" name="Footer Placeholder 5">
            <a:extLst>
              <a:ext uri="{FF2B5EF4-FFF2-40B4-BE49-F238E27FC236}">
                <a16:creationId xmlns:a16="http://schemas.microsoft.com/office/drawing/2014/main" id="{21ECE2FF-EC71-D380-6684-7AC3E5098A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7C5663-2CEE-36E2-D73A-B6B963D49795}"/>
              </a:ext>
            </a:extLst>
          </p:cNvPr>
          <p:cNvSpPr>
            <a:spLocks noGrp="1"/>
          </p:cNvSpPr>
          <p:nvPr>
            <p:ph type="sldNum" sz="quarter" idx="12"/>
          </p:nvPr>
        </p:nvSpPr>
        <p:spPr/>
        <p:txBody>
          <a:bodyPr/>
          <a:lstStyle/>
          <a:p>
            <a:fld id="{4906EA8B-3E43-4BC6-8805-784762475780}" type="slidenum">
              <a:rPr lang="en-US" smtClean="0"/>
              <a:t>‹#›</a:t>
            </a:fld>
            <a:endParaRPr lang="en-US"/>
          </a:p>
        </p:txBody>
      </p:sp>
    </p:spTree>
    <p:extLst>
      <p:ext uri="{BB962C8B-B14F-4D97-AF65-F5344CB8AC3E}">
        <p14:creationId xmlns:p14="http://schemas.microsoft.com/office/powerpoint/2010/main" val="245197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21BD76-CA60-F66A-532E-482C312D46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13FCC1-BD7D-B575-2912-8442443840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0C04C9-E450-FD80-9319-24ABFDEEE8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8C2BD-9A8D-4F25-93AE-34D47BA0FD97}" type="datetimeFigureOut">
              <a:rPr lang="en-US" smtClean="0"/>
              <a:t>11/12/2022</a:t>
            </a:fld>
            <a:endParaRPr lang="en-US"/>
          </a:p>
        </p:txBody>
      </p:sp>
      <p:sp>
        <p:nvSpPr>
          <p:cNvPr id="5" name="Footer Placeholder 4">
            <a:extLst>
              <a:ext uri="{FF2B5EF4-FFF2-40B4-BE49-F238E27FC236}">
                <a16:creationId xmlns:a16="http://schemas.microsoft.com/office/drawing/2014/main" id="{DF3A44EF-E38F-72CD-08BB-C794BBEB7A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E81EA3-BFDE-941C-34AD-5AEBE25A65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6EA8B-3E43-4BC6-8805-784762475780}" type="slidenum">
              <a:rPr lang="en-US" smtClean="0"/>
              <a:t>‹#›</a:t>
            </a:fld>
            <a:endParaRPr lang="en-US"/>
          </a:p>
        </p:txBody>
      </p:sp>
    </p:spTree>
    <p:extLst>
      <p:ext uri="{BB962C8B-B14F-4D97-AF65-F5344CB8AC3E}">
        <p14:creationId xmlns:p14="http://schemas.microsoft.com/office/powerpoint/2010/main" val="91713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E9422-36E2-795B-E22F-FF62EE639F5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C6BA541-3BDC-D6A8-7450-60C3797388C3}"/>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052E2195-0B73-9407-D33B-52EF08FF63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846" y="0"/>
            <a:ext cx="11110545" cy="6515100"/>
          </a:xfrm>
          <a:prstGeom prst="rect">
            <a:avLst/>
          </a:prstGeom>
        </p:spPr>
      </p:pic>
      <p:sp>
        <p:nvSpPr>
          <p:cNvPr id="6" name="TextBox 5">
            <a:extLst>
              <a:ext uri="{FF2B5EF4-FFF2-40B4-BE49-F238E27FC236}">
                <a16:creationId xmlns:a16="http://schemas.microsoft.com/office/drawing/2014/main" id="{FE4CE2FD-76FC-0F50-CFDF-78E01745AD37}"/>
              </a:ext>
            </a:extLst>
          </p:cNvPr>
          <p:cNvSpPr txBox="1"/>
          <p:nvPr/>
        </p:nvSpPr>
        <p:spPr>
          <a:xfrm>
            <a:off x="7675684" y="4916954"/>
            <a:ext cx="4431323" cy="1938992"/>
          </a:xfrm>
          <a:prstGeom prst="rect">
            <a:avLst/>
          </a:prstGeom>
          <a:noFill/>
        </p:spPr>
        <p:txBody>
          <a:bodyPr wrap="square" rtlCol="0">
            <a:spAutoFit/>
          </a:bodyPr>
          <a:lstStyle/>
          <a:p>
            <a:pPr algn="ctr"/>
            <a:r>
              <a:rPr lang="en-US" sz="4000" b="1" dirty="0">
                <a:effectLst>
                  <a:outerShdw blurRad="38100" dist="38100" dir="2700000" algn="tl">
                    <a:srgbClr val="000000">
                      <a:alpha val="43137"/>
                    </a:srgbClr>
                  </a:outerShdw>
                </a:effectLst>
                <a:latin typeface="Baskerville Old Face" panose="02020602080505020303" pitchFamily="18" charset="0"/>
              </a:rPr>
              <a:t>Why I Left Denominationalism Behind. </a:t>
            </a:r>
          </a:p>
        </p:txBody>
      </p:sp>
    </p:spTree>
    <p:extLst>
      <p:ext uri="{BB962C8B-B14F-4D97-AF65-F5344CB8AC3E}">
        <p14:creationId xmlns:p14="http://schemas.microsoft.com/office/powerpoint/2010/main" val="100332923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01126-656C-0F4F-8563-94540A9A4385}"/>
              </a:ext>
            </a:extLst>
          </p:cNvPr>
          <p:cNvSpPr>
            <a:spLocks noGrp="1"/>
          </p:cNvSpPr>
          <p:nvPr>
            <p:ph type="title"/>
          </p:nvPr>
        </p:nvSpPr>
        <p:spPr>
          <a:xfrm>
            <a:off x="448408" y="-215168"/>
            <a:ext cx="11939954" cy="1325563"/>
          </a:xfrm>
        </p:spPr>
        <p:txBody>
          <a:bodyPr>
            <a:normAutofit/>
          </a:bodyPr>
          <a:lstStyle/>
          <a:p>
            <a:pPr algn="ctr"/>
            <a:r>
              <a:rPr lang="en-US" sz="5400" b="1" u="sng" dirty="0">
                <a:effectLst>
                  <a:outerShdw blurRad="38100" dist="38100" dir="2700000" algn="tl">
                    <a:srgbClr val="000000">
                      <a:alpha val="43137"/>
                    </a:srgbClr>
                  </a:outerShdw>
                </a:effectLst>
                <a:latin typeface="Baskerville Old Face" panose="02020602080505020303" pitchFamily="18" charset="0"/>
              </a:rPr>
              <a:t>Because Jesus Only Built One Church. </a:t>
            </a:r>
          </a:p>
        </p:txBody>
      </p:sp>
      <p:sp>
        <p:nvSpPr>
          <p:cNvPr id="3" name="Content Placeholder 2">
            <a:extLst>
              <a:ext uri="{FF2B5EF4-FFF2-40B4-BE49-F238E27FC236}">
                <a16:creationId xmlns:a16="http://schemas.microsoft.com/office/drawing/2014/main" id="{F7ECAB3F-926F-C0DF-DC21-D741ABE9C9C6}"/>
              </a:ext>
            </a:extLst>
          </p:cNvPr>
          <p:cNvSpPr>
            <a:spLocks noGrp="1"/>
          </p:cNvSpPr>
          <p:nvPr>
            <p:ph idx="1"/>
          </p:nvPr>
        </p:nvSpPr>
        <p:spPr>
          <a:xfrm>
            <a:off x="244720" y="1048847"/>
            <a:ext cx="6305550" cy="5466251"/>
          </a:xfrm>
        </p:spPr>
        <p:txBody>
          <a:bodyPr>
            <a:normAutofit fontScale="85000" lnSpcReduction="20000"/>
          </a:bodyPr>
          <a:lstStyle/>
          <a:p>
            <a:pPr marL="0" indent="0">
              <a:buNone/>
            </a:pPr>
            <a:r>
              <a:rPr lang="en-US" sz="4300" dirty="0">
                <a:latin typeface="Baskerville Old Face" panose="02020602080505020303" pitchFamily="18" charset="0"/>
              </a:rPr>
              <a:t>Matthew 16:18 “And I tell you, you are Peter, and on this rock I will build my church, and the gates of hell shall not prevail against it”</a:t>
            </a:r>
          </a:p>
          <a:p>
            <a:pPr marL="0" indent="0">
              <a:buNone/>
            </a:pPr>
            <a:endParaRPr lang="en-US" sz="4300" dirty="0">
              <a:latin typeface="Baskerville Old Face" panose="02020602080505020303" pitchFamily="18" charset="0"/>
            </a:endParaRPr>
          </a:p>
          <a:p>
            <a:pPr marL="0" indent="0">
              <a:buNone/>
            </a:pPr>
            <a:r>
              <a:rPr lang="en-US" sz="4300" dirty="0">
                <a:latin typeface="Baskerville Old Face" panose="02020602080505020303" pitchFamily="18" charset="0"/>
              </a:rPr>
              <a:t>Ephesians 1:22-23 “22 And hath put all things under his feet, and gave him to be the head over all things to the church, 23 Which is his body, the fulness of him that </a:t>
            </a:r>
            <a:r>
              <a:rPr lang="en-US" sz="4300" dirty="0" err="1">
                <a:latin typeface="Baskerville Old Face" panose="02020602080505020303" pitchFamily="18" charset="0"/>
              </a:rPr>
              <a:t>filleth</a:t>
            </a:r>
            <a:r>
              <a:rPr lang="en-US" sz="4300" dirty="0">
                <a:latin typeface="Baskerville Old Face" panose="02020602080505020303" pitchFamily="18" charset="0"/>
              </a:rPr>
              <a:t> all in all.”</a:t>
            </a: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62ADCB74-2565-BF57-A00C-A9EFB7557A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7417" y="3429000"/>
            <a:ext cx="5183798" cy="3333750"/>
          </a:xfrm>
          <a:prstGeom prst="rect">
            <a:avLst/>
          </a:prstGeom>
        </p:spPr>
      </p:pic>
    </p:spTree>
    <p:extLst>
      <p:ext uri="{BB962C8B-B14F-4D97-AF65-F5344CB8AC3E}">
        <p14:creationId xmlns:p14="http://schemas.microsoft.com/office/powerpoint/2010/main" val="220542808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01126-656C-0F4F-8563-94540A9A4385}"/>
              </a:ext>
            </a:extLst>
          </p:cNvPr>
          <p:cNvSpPr>
            <a:spLocks noGrp="1"/>
          </p:cNvSpPr>
          <p:nvPr>
            <p:ph type="title"/>
          </p:nvPr>
        </p:nvSpPr>
        <p:spPr>
          <a:xfrm>
            <a:off x="448408" y="-215168"/>
            <a:ext cx="11939954" cy="1325563"/>
          </a:xfrm>
        </p:spPr>
        <p:txBody>
          <a:bodyPr>
            <a:normAutofit fontScale="90000"/>
          </a:bodyPr>
          <a:lstStyle/>
          <a:p>
            <a:pPr algn="ctr"/>
            <a:r>
              <a:rPr lang="en-US" sz="5400" b="1" u="sng" dirty="0">
                <a:effectLst>
                  <a:outerShdw blurRad="38100" dist="38100" dir="2700000" algn="tl">
                    <a:srgbClr val="000000">
                      <a:alpha val="43137"/>
                    </a:srgbClr>
                  </a:outerShdw>
                </a:effectLst>
                <a:latin typeface="Baskerville Old Face" panose="02020602080505020303" pitchFamily="18" charset="0"/>
              </a:rPr>
              <a:t>Because To Denominate Is To Be Divided. </a:t>
            </a:r>
          </a:p>
        </p:txBody>
      </p:sp>
      <p:sp>
        <p:nvSpPr>
          <p:cNvPr id="3" name="Content Placeholder 2">
            <a:extLst>
              <a:ext uri="{FF2B5EF4-FFF2-40B4-BE49-F238E27FC236}">
                <a16:creationId xmlns:a16="http://schemas.microsoft.com/office/drawing/2014/main" id="{F7ECAB3F-926F-C0DF-DC21-D741ABE9C9C6}"/>
              </a:ext>
            </a:extLst>
          </p:cNvPr>
          <p:cNvSpPr>
            <a:spLocks noGrp="1"/>
          </p:cNvSpPr>
          <p:nvPr>
            <p:ph idx="1"/>
          </p:nvPr>
        </p:nvSpPr>
        <p:spPr>
          <a:xfrm>
            <a:off x="200758" y="925755"/>
            <a:ext cx="6815504" cy="5836995"/>
          </a:xfrm>
        </p:spPr>
        <p:txBody>
          <a:bodyPr>
            <a:normAutofit fontScale="77500" lnSpcReduction="20000"/>
          </a:bodyPr>
          <a:lstStyle/>
          <a:p>
            <a:pPr marL="0" indent="0">
              <a:buNone/>
            </a:pPr>
            <a:r>
              <a:rPr lang="en-US" sz="4600" dirty="0">
                <a:latin typeface="Baskerville Old Face" panose="02020602080505020303" pitchFamily="18" charset="0"/>
              </a:rPr>
              <a:t>1 Corinthians 1:10 “10 Now I beseech you, brethren, by the name of our Lord Jesus Christ, that ye all speak the same thing, and </a:t>
            </a:r>
            <a:r>
              <a:rPr lang="en-US" sz="4600" i="1" dirty="0">
                <a:effectLst>
                  <a:outerShdw blurRad="38100" dist="38100" dir="2700000" algn="tl">
                    <a:srgbClr val="000000">
                      <a:alpha val="43137"/>
                    </a:srgbClr>
                  </a:outerShdw>
                </a:effectLst>
                <a:latin typeface="Baskerville Old Face" panose="02020602080505020303" pitchFamily="18" charset="0"/>
              </a:rPr>
              <a:t>that there be no divisions among you</a:t>
            </a:r>
            <a:r>
              <a:rPr lang="en-US" sz="4600" dirty="0">
                <a:latin typeface="Baskerville Old Face" panose="02020602080505020303" pitchFamily="18" charset="0"/>
              </a:rPr>
              <a:t>; but that ye be perfectly joined together in the same mind and in the same judgment.”</a:t>
            </a:r>
          </a:p>
          <a:p>
            <a:pPr marL="0" indent="0">
              <a:buNone/>
            </a:pPr>
            <a:endParaRPr lang="en-US" sz="4600" dirty="0">
              <a:latin typeface="Baskerville Old Face" panose="02020602080505020303" pitchFamily="18" charset="0"/>
            </a:endParaRPr>
          </a:p>
          <a:p>
            <a:pPr marL="0" indent="0">
              <a:buNone/>
            </a:pPr>
            <a:r>
              <a:rPr lang="en-US" sz="4600" dirty="0">
                <a:latin typeface="Baskerville Old Face" panose="02020602080505020303" pitchFamily="18" charset="0"/>
              </a:rPr>
              <a:t>John 17:21 “21 That they all may be one; as thou, Father, art in me, and I in thee, that they also may be one in us: that the world may believe that thou hast sent me.”</a:t>
            </a:r>
          </a:p>
          <a:p>
            <a:pPr marL="0" indent="0">
              <a:buNone/>
            </a:pPr>
            <a:endParaRPr lang="en-US" dirty="0"/>
          </a:p>
        </p:txBody>
      </p:sp>
      <p:pic>
        <p:nvPicPr>
          <p:cNvPr id="5" name="Picture 4">
            <a:extLst>
              <a:ext uri="{FF2B5EF4-FFF2-40B4-BE49-F238E27FC236}">
                <a16:creationId xmlns:a16="http://schemas.microsoft.com/office/drawing/2014/main" id="{62ADCB74-2565-BF57-A00C-A9EFB7557A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7417" y="3429000"/>
            <a:ext cx="5183798" cy="3333750"/>
          </a:xfrm>
          <a:prstGeom prst="rect">
            <a:avLst/>
          </a:prstGeom>
        </p:spPr>
      </p:pic>
    </p:spTree>
    <p:extLst>
      <p:ext uri="{BB962C8B-B14F-4D97-AF65-F5344CB8AC3E}">
        <p14:creationId xmlns:p14="http://schemas.microsoft.com/office/powerpoint/2010/main" val="383895447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01126-656C-0F4F-8563-94540A9A4385}"/>
              </a:ext>
            </a:extLst>
          </p:cNvPr>
          <p:cNvSpPr>
            <a:spLocks noGrp="1"/>
          </p:cNvSpPr>
          <p:nvPr>
            <p:ph type="title"/>
          </p:nvPr>
        </p:nvSpPr>
        <p:spPr>
          <a:xfrm>
            <a:off x="448408" y="-215168"/>
            <a:ext cx="11939954" cy="1325563"/>
          </a:xfrm>
        </p:spPr>
        <p:txBody>
          <a:bodyPr>
            <a:normAutofit fontScale="90000"/>
          </a:bodyPr>
          <a:lstStyle/>
          <a:p>
            <a:pPr algn="ctr"/>
            <a:r>
              <a:rPr lang="en-US" sz="5400" b="1" u="sng" dirty="0">
                <a:effectLst>
                  <a:outerShdw blurRad="38100" dist="38100" dir="2700000" algn="tl">
                    <a:srgbClr val="000000">
                      <a:alpha val="43137"/>
                    </a:srgbClr>
                  </a:outerShdw>
                </a:effectLst>
                <a:latin typeface="Baskerville Old Face" panose="02020602080505020303" pitchFamily="18" charset="0"/>
              </a:rPr>
              <a:t>Because To Denominate Is To Be Divided. </a:t>
            </a:r>
          </a:p>
        </p:txBody>
      </p:sp>
      <p:sp>
        <p:nvSpPr>
          <p:cNvPr id="3" name="Content Placeholder 2">
            <a:extLst>
              <a:ext uri="{FF2B5EF4-FFF2-40B4-BE49-F238E27FC236}">
                <a16:creationId xmlns:a16="http://schemas.microsoft.com/office/drawing/2014/main" id="{F7ECAB3F-926F-C0DF-DC21-D741ABE9C9C6}"/>
              </a:ext>
            </a:extLst>
          </p:cNvPr>
          <p:cNvSpPr>
            <a:spLocks noGrp="1"/>
          </p:cNvSpPr>
          <p:nvPr>
            <p:ph idx="1"/>
          </p:nvPr>
        </p:nvSpPr>
        <p:spPr>
          <a:xfrm>
            <a:off x="200758" y="925755"/>
            <a:ext cx="6815504" cy="5836995"/>
          </a:xfrm>
        </p:spPr>
        <p:txBody>
          <a:bodyPr>
            <a:normAutofit/>
          </a:bodyPr>
          <a:lstStyle/>
          <a:p>
            <a:pPr>
              <a:buFontTx/>
              <a:buChar char="-"/>
            </a:pPr>
            <a:r>
              <a:rPr lang="en-US" sz="3600" dirty="0">
                <a:effectLst>
                  <a:outerShdw blurRad="38100" dist="38100" dir="2700000" algn="tl">
                    <a:srgbClr val="000000">
                      <a:alpha val="43137"/>
                    </a:srgbClr>
                  </a:outerShdw>
                </a:effectLst>
                <a:latin typeface="Baskerville Old Face" panose="02020602080505020303" pitchFamily="18" charset="0"/>
              </a:rPr>
              <a:t>The success of the early church seems to have been predicated upon their dedication to unity. </a:t>
            </a:r>
          </a:p>
          <a:p>
            <a:pPr>
              <a:buFontTx/>
              <a:buChar char="-"/>
            </a:pPr>
            <a:endParaRPr lang="en-US" sz="3600" dirty="0">
              <a:effectLst>
                <a:outerShdw blurRad="38100" dist="38100" dir="2700000" algn="tl">
                  <a:srgbClr val="000000">
                    <a:alpha val="43137"/>
                  </a:srgbClr>
                </a:outerShdw>
              </a:effectLst>
              <a:latin typeface="Baskerville Old Face" panose="02020602080505020303" pitchFamily="18" charset="0"/>
            </a:endParaRPr>
          </a:p>
          <a:p>
            <a:pPr>
              <a:buFontTx/>
              <a:buChar char="-"/>
            </a:pPr>
            <a:r>
              <a:rPr lang="en-US" sz="3600" dirty="0">
                <a:effectLst>
                  <a:outerShdw blurRad="38100" dist="38100" dir="2700000" algn="tl">
                    <a:srgbClr val="000000">
                      <a:alpha val="43137"/>
                    </a:srgbClr>
                  </a:outerShdw>
                </a:effectLst>
                <a:latin typeface="Baskerville Old Face" panose="02020602080505020303" pitchFamily="18" charset="0"/>
              </a:rPr>
              <a:t>Disunity was never the plan of God for His church. </a:t>
            </a:r>
          </a:p>
          <a:p>
            <a:pPr>
              <a:buFontTx/>
              <a:buChar char="-"/>
            </a:pPr>
            <a:endParaRPr lang="en-US" sz="3600" dirty="0">
              <a:effectLst>
                <a:outerShdw blurRad="38100" dist="38100" dir="2700000" algn="tl">
                  <a:srgbClr val="000000">
                    <a:alpha val="43137"/>
                  </a:srgbClr>
                </a:outerShdw>
              </a:effectLst>
              <a:latin typeface="Baskerville Old Face" panose="02020602080505020303" pitchFamily="18" charset="0"/>
            </a:endParaRPr>
          </a:p>
          <a:p>
            <a:pPr>
              <a:buFontTx/>
              <a:buChar char="-"/>
            </a:pPr>
            <a:r>
              <a:rPr lang="en-US" sz="3600" dirty="0">
                <a:effectLst>
                  <a:outerShdw blurRad="38100" dist="38100" dir="2700000" algn="tl">
                    <a:srgbClr val="000000">
                      <a:alpha val="43137"/>
                    </a:srgbClr>
                  </a:outerShdw>
                </a:effectLst>
                <a:latin typeface="Baskerville Old Face" panose="02020602080505020303" pitchFamily="18" charset="0"/>
              </a:rPr>
              <a:t>Disunity gives a picture to the lost world that God is not able to clearly communicate His message. </a:t>
            </a:r>
          </a:p>
        </p:txBody>
      </p:sp>
      <p:pic>
        <p:nvPicPr>
          <p:cNvPr id="5" name="Picture 4">
            <a:extLst>
              <a:ext uri="{FF2B5EF4-FFF2-40B4-BE49-F238E27FC236}">
                <a16:creationId xmlns:a16="http://schemas.microsoft.com/office/drawing/2014/main" id="{62ADCB74-2565-BF57-A00C-A9EFB7557A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7417" y="3429000"/>
            <a:ext cx="5183798" cy="3333750"/>
          </a:xfrm>
          <a:prstGeom prst="rect">
            <a:avLst/>
          </a:prstGeom>
        </p:spPr>
      </p:pic>
    </p:spTree>
    <p:extLst>
      <p:ext uri="{BB962C8B-B14F-4D97-AF65-F5344CB8AC3E}">
        <p14:creationId xmlns:p14="http://schemas.microsoft.com/office/powerpoint/2010/main" val="192893287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01126-656C-0F4F-8563-94540A9A4385}"/>
              </a:ext>
            </a:extLst>
          </p:cNvPr>
          <p:cNvSpPr>
            <a:spLocks noGrp="1"/>
          </p:cNvSpPr>
          <p:nvPr>
            <p:ph type="title"/>
          </p:nvPr>
        </p:nvSpPr>
        <p:spPr>
          <a:xfrm>
            <a:off x="448408" y="-215168"/>
            <a:ext cx="11939954" cy="1325563"/>
          </a:xfrm>
        </p:spPr>
        <p:txBody>
          <a:bodyPr>
            <a:normAutofit fontScale="90000"/>
          </a:bodyPr>
          <a:lstStyle/>
          <a:p>
            <a:pPr algn="ctr"/>
            <a:r>
              <a:rPr lang="en-US" sz="5400" b="1" u="sng" dirty="0">
                <a:effectLst>
                  <a:outerShdw blurRad="38100" dist="38100" dir="2700000" algn="tl">
                    <a:srgbClr val="000000">
                      <a:alpha val="43137"/>
                    </a:srgbClr>
                  </a:outerShdw>
                </a:effectLst>
                <a:latin typeface="Baskerville Old Face" panose="02020602080505020303" pitchFamily="18" charset="0"/>
              </a:rPr>
              <a:t>Because There Is Only One Plan of Salvation. </a:t>
            </a:r>
          </a:p>
        </p:txBody>
      </p:sp>
      <p:sp>
        <p:nvSpPr>
          <p:cNvPr id="3" name="Content Placeholder 2">
            <a:extLst>
              <a:ext uri="{FF2B5EF4-FFF2-40B4-BE49-F238E27FC236}">
                <a16:creationId xmlns:a16="http://schemas.microsoft.com/office/drawing/2014/main" id="{F7ECAB3F-926F-C0DF-DC21-D741ABE9C9C6}"/>
              </a:ext>
            </a:extLst>
          </p:cNvPr>
          <p:cNvSpPr>
            <a:spLocks noGrp="1"/>
          </p:cNvSpPr>
          <p:nvPr>
            <p:ph idx="1"/>
          </p:nvPr>
        </p:nvSpPr>
        <p:spPr>
          <a:xfrm>
            <a:off x="200758" y="925755"/>
            <a:ext cx="6815504" cy="5836995"/>
          </a:xfrm>
        </p:spPr>
        <p:txBody>
          <a:bodyPr>
            <a:normAutofit/>
          </a:bodyPr>
          <a:lstStyle/>
          <a:p>
            <a:pPr>
              <a:buFontTx/>
              <a:buChar char="-"/>
            </a:pPr>
            <a:r>
              <a:rPr lang="en-US" sz="3600" dirty="0">
                <a:latin typeface="Baskerville Old Face" panose="02020602080505020303" pitchFamily="18" charset="0"/>
              </a:rPr>
              <a:t>There is one faith. </a:t>
            </a:r>
          </a:p>
          <a:p>
            <a:pPr>
              <a:buFontTx/>
              <a:buChar char="-"/>
            </a:pPr>
            <a:r>
              <a:rPr lang="en-US" sz="3600" dirty="0">
                <a:latin typeface="Baskerville Old Face" panose="02020602080505020303" pitchFamily="18" charset="0"/>
              </a:rPr>
              <a:t>There is One Lord. </a:t>
            </a:r>
          </a:p>
          <a:p>
            <a:pPr>
              <a:buFontTx/>
              <a:buChar char="-"/>
            </a:pPr>
            <a:r>
              <a:rPr lang="en-US" sz="3600" dirty="0">
                <a:latin typeface="Baskerville Old Face" panose="02020602080505020303" pitchFamily="18" charset="0"/>
              </a:rPr>
              <a:t>There is one baptism. </a:t>
            </a:r>
          </a:p>
          <a:p>
            <a:pPr>
              <a:buFontTx/>
              <a:buChar char="-"/>
            </a:pPr>
            <a:endParaRPr lang="en-US" sz="3600" dirty="0">
              <a:latin typeface="Baskerville Old Face" panose="02020602080505020303" pitchFamily="18" charset="0"/>
            </a:endParaRPr>
          </a:p>
          <a:p>
            <a:pPr>
              <a:buFontTx/>
              <a:buChar char="-"/>
            </a:pPr>
            <a:r>
              <a:rPr lang="en-US" sz="3600" dirty="0">
                <a:latin typeface="Baskerville Old Face" panose="02020602080505020303" pitchFamily="18" charset="0"/>
              </a:rPr>
              <a:t>Immersion in water is inextricably linked to being born again by the writers of The New Testament. To separate these events is to preach another Gospel that is foreign to the New Testament. </a:t>
            </a:r>
          </a:p>
        </p:txBody>
      </p:sp>
      <p:pic>
        <p:nvPicPr>
          <p:cNvPr id="5" name="Picture 4">
            <a:extLst>
              <a:ext uri="{FF2B5EF4-FFF2-40B4-BE49-F238E27FC236}">
                <a16:creationId xmlns:a16="http://schemas.microsoft.com/office/drawing/2014/main" id="{62ADCB74-2565-BF57-A00C-A9EFB7557A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7417" y="3429000"/>
            <a:ext cx="5183798" cy="3333750"/>
          </a:xfrm>
          <a:prstGeom prst="rect">
            <a:avLst/>
          </a:prstGeom>
        </p:spPr>
      </p:pic>
    </p:spTree>
    <p:extLst>
      <p:ext uri="{BB962C8B-B14F-4D97-AF65-F5344CB8AC3E}">
        <p14:creationId xmlns:p14="http://schemas.microsoft.com/office/powerpoint/2010/main" val="54947853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4533</TotalTime>
  <Words>311</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Baskerville Old Face</vt:lpstr>
      <vt:lpstr>Calibri</vt:lpstr>
      <vt:lpstr>Calibri Light</vt:lpstr>
      <vt:lpstr>Office Theme</vt:lpstr>
      <vt:lpstr>PowerPoint Presentation</vt:lpstr>
      <vt:lpstr>Because Jesus Only Built One Church. </vt:lpstr>
      <vt:lpstr>Because To Denominate Is To Be Divided. </vt:lpstr>
      <vt:lpstr>Because To Denominate Is To Be Divided. </vt:lpstr>
      <vt:lpstr>Because There Is Only One Plan of Salvation.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dc:creator>
  <cp:lastModifiedBy>William Gibson</cp:lastModifiedBy>
  <cp:revision>3</cp:revision>
  <dcterms:created xsi:type="dcterms:W3CDTF">2022-10-09T18:37:50Z</dcterms:created>
  <dcterms:modified xsi:type="dcterms:W3CDTF">2022-11-12T16:12:07Z</dcterms:modified>
</cp:coreProperties>
</file>