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2" r:id="rId3"/>
    <p:sldId id="257" r:id="rId4"/>
    <p:sldId id="259" r:id="rId5"/>
    <p:sldId id="258" r:id="rId6"/>
    <p:sldId id="260" r:id="rId7"/>
    <p:sldId id="261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7EB9D4D-27A1-48D6-AC25-FFA0EDE3A27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BAE9090-357E-43E8-A14E-344788BC9B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067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64EE5-B9B9-467E-BE1E-C8DF473C48F4}" type="datetimeFigureOut">
              <a:rPr lang="en-US" smtClean="0"/>
              <a:t>11/23/2022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B43B7A-B2CB-47D0-AB7A-E470B72CFA82}" type="slidenum">
              <a:rPr lang="en-US" smtClean="0"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Image result for psalms creati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62" y="914400"/>
            <a:ext cx="8153400" cy="2972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31662" y="4343400"/>
            <a:ext cx="8231338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800" dirty="0">
                <a:latin typeface="Eras Bold ITC" panose="020B0907030504020204" pitchFamily="34" charset="0"/>
              </a:rPr>
              <a:t>On the Subject of Joy</a:t>
            </a:r>
          </a:p>
        </p:txBody>
      </p:sp>
    </p:spTree>
    <p:extLst>
      <p:ext uri="{BB962C8B-B14F-4D97-AF65-F5344CB8AC3E}">
        <p14:creationId xmlns:p14="http://schemas.microsoft.com/office/powerpoint/2010/main" val="1016934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This passage illustrates the kind of joy presented in Psalms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Psalms 13</a:t>
            </a:r>
          </a:p>
        </p:txBody>
      </p:sp>
    </p:spTree>
    <p:extLst>
      <p:ext uri="{BB962C8B-B14F-4D97-AF65-F5344CB8AC3E}">
        <p14:creationId xmlns:p14="http://schemas.microsoft.com/office/powerpoint/2010/main" val="1874515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/>
              <a:t>This joy reserved for certain people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“Those whose God is the LORD!” (33:12; 144:15).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have Him as their help and hope (146:5).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seek Him and love His salvation (70:4).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are righteous (68:1-3; 32:11).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support His righteous cause (35:27).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Those who fear the LORD, walk in His ways (128:1).</a:t>
            </a:r>
          </a:p>
        </p:txBody>
      </p:sp>
    </p:spTree>
    <p:extLst>
      <p:ext uri="{BB962C8B-B14F-4D97-AF65-F5344CB8AC3E}">
        <p14:creationId xmlns:p14="http://schemas.microsoft.com/office/powerpoint/2010/main" val="181358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/>
              <a:t>This joy can be lost unless we…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“Serve the LORD with fear, and rejoice with trembling. Kiss the Son, lest He be angry, and you perish in the way, when His wrath is kindled but a little. Blessed are all those who put their trust in Him” (Psalms 2:11-12).</a:t>
            </a:r>
          </a:p>
        </p:txBody>
      </p:sp>
    </p:spTree>
    <p:extLst>
      <p:ext uri="{BB962C8B-B14F-4D97-AF65-F5344CB8AC3E}">
        <p14:creationId xmlns:p14="http://schemas.microsoft.com/office/powerpoint/2010/main" val="1603158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/>
              <a:t>Joy not the only emotion in Psalms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305800" cy="48006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also find many expressions of sorrow, grief, anxiety, depression, despair—even from God’s people.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Psalms 88 is just one example.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18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people suffer from many of the same sorrows and heartaches others experience.</a:t>
            </a:r>
          </a:p>
        </p:txBody>
      </p:sp>
    </p:spTree>
    <p:extLst>
      <p:ext uri="{BB962C8B-B14F-4D97-AF65-F5344CB8AC3E}">
        <p14:creationId xmlns:p14="http://schemas.microsoft.com/office/powerpoint/2010/main" val="14770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/>
              <a:t>Yet I can still rejoice…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my Maker, my King (149:2).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His righteous reign over all nations (67:3-4).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 every opportunity to worship Him (42:4; 122:1).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Find pleasure in doing His pleasure (103:21; 119:35).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joy in His forgiveness when I don’t (51:7-8, 12).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Provisions for my eternal salvation and joy (16:9-11).</a:t>
            </a:r>
          </a:p>
        </p:txBody>
      </p:sp>
    </p:spTree>
    <p:extLst>
      <p:ext uri="{BB962C8B-B14F-4D97-AF65-F5344CB8AC3E}">
        <p14:creationId xmlns:p14="http://schemas.microsoft.com/office/powerpoint/2010/main" val="4218731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1" cy="924475"/>
          </a:xfrm>
        </p:spPr>
        <p:txBody>
          <a:bodyPr/>
          <a:lstStyle/>
          <a:p>
            <a:r>
              <a:rPr lang="en-US" dirty="0"/>
              <a:t>Summing it 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1"/>
            <a:ext cx="8458200" cy="4800600"/>
          </a:xfrm>
        </p:spPr>
        <p:txBody>
          <a:bodyPr>
            <a:normAutofit/>
          </a:bodyPr>
          <a:lstStyle/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am abundantly satisfied with the fullness of Your house, and You give me drink from the river of Your pleasures” (36:8).</a:t>
            </a:r>
          </a:p>
          <a:p>
            <a:pPr>
              <a:lnSpc>
                <a:spcPct val="135000"/>
              </a:lnSpc>
              <a:spcBef>
                <a:spcPts val="0"/>
              </a:spcBef>
              <a:spcAft>
                <a:spcPts val="2400"/>
              </a:spcAft>
              <a:buClr>
                <a:srgbClr val="C00000"/>
              </a:buClr>
              <a:buFont typeface="Wingdings 2" panose="05020102010507070707" pitchFamily="18" charset="2"/>
              <a:buChar char="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“You will weep and lament, but the world will rejoice; and you will be sorrowful, but your sorrow will be turned into joy…you now have sorrow; but I will see you again and your heart will rejoice, and your joy no one will take from you” (John 16:20, 22).</a:t>
            </a:r>
          </a:p>
        </p:txBody>
      </p:sp>
    </p:spTree>
    <p:extLst>
      <p:ext uri="{BB962C8B-B14F-4D97-AF65-F5344CB8AC3E}">
        <p14:creationId xmlns:p14="http://schemas.microsoft.com/office/powerpoint/2010/main" val="2523270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258</TotalTime>
  <Words>360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Courier New</vt:lpstr>
      <vt:lpstr>Eras Bold ITC</vt:lpstr>
      <vt:lpstr>Lucida Sans Unicode</vt:lpstr>
      <vt:lpstr>Verdana</vt:lpstr>
      <vt:lpstr>Wingdings 2</vt:lpstr>
      <vt:lpstr>Summer</vt:lpstr>
      <vt:lpstr>PowerPoint Presentation</vt:lpstr>
      <vt:lpstr>This passage illustrates the kind of joy presented in Psalms</vt:lpstr>
      <vt:lpstr>This joy reserved for certain people</vt:lpstr>
      <vt:lpstr>This joy can be lost unless we…</vt:lpstr>
      <vt:lpstr>Joy not the only emotion in Psalms</vt:lpstr>
      <vt:lpstr>Yet I can still rejoice…</vt:lpstr>
      <vt:lpstr>Summing it up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Bryan</dc:creator>
  <cp:lastModifiedBy>William Gibson</cp:lastModifiedBy>
  <cp:revision>12</cp:revision>
  <cp:lastPrinted>2022-11-23T21:08:39Z</cp:lastPrinted>
  <dcterms:created xsi:type="dcterms:W3CDTF">2017-06-16T17:33:35Z</dcterms:created>
  <dcterms:modified xsi:type="dcterms:W3CDTF">2022-11-23T21:13:50Z</dcterms:modified>
</cp:coreProperties>
</file>