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54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2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4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54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3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31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7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8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1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3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77E5EC-19A1-4632-A079-D185734F98A2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E9B43F1-AE5D-403D-A619-059EB449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35F-AB6A-031F-A339-7D1D3D659A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36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Original or Inherited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048C6-B0F1-278B-3389-84302587D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88689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quote on the next slide is taken directly from the United Methodist Church website, under the section entitled, “The Articles of Religion of the Methodist Church.”</a:t>
            </a:r>
          </a:p>
        </p:txBody>
      </p:sp>
    </p:spTree>
    <p:extLst>
      <p:ext uri="{BB962C8B-B14F-4D97-AF65-F5344CB8AC3E}">
        <p14:creationId xmlns:p14="http://schemas.microsoft.com/office/powerpoint/2010/main" val="388656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163C1-161C-A770-CCF4-E92FD150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Original or Inherited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78751-F57F-9490-A6A5-A780164BB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6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Article VII: “Original sin </a:t>
            </a:r>
            <a:r>
              <a:rPr lang="en-US" sz="2600" dirty="0" err="1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standeth</a:t>
            </a:r>
            <a:r>
              <a:rPr lang="en-US" sz="26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 not in the following of Adam (as the </a:t>
            </a:r>
            <a:r>
              <a:rPr lang="en-US" sz="2600" dirty="0" err="1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Pelegians</a:t>
            </a:r>
            <a:r>
              <a:rPr lang="en-US" sz="26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 do vainly talk), but it is the </a:t>
            </a:r>
            <a:r>
              <a:rPr lang="en-US" sz="2600" b="1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corruption of the nature of every man</a:t>
            </a:r>
            <a:r>
              <a:rPr lang="en-US" sz="26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, that naturally is engendered of the offspring of Adam, whereby man is very far gone from original righteousness, and </a:t>
            </a:r>
            <a:r>
              <a:rPr lang="en-US" sz="2600" b="1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of his own nature</a:t>
            </a:r>
            <a:r>
              <a:rPr lang="en-US" sz="26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 inclined to evil, and that continually.”</a:t>
            </a:r>
            <a:endParaRPr lang="en-US" sz="2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35000"/>
              </a:lnSpc>
              <a:spcBef>
                <a:spcPts val="0"/>
              </a:spcBef>
            </a:pPr>
            <a:endParaRPr lang="en-US" sz="2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9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163C1-161C-A770-CCF4-E92FD150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78751-F57F-9490-A6A5-A780164BB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Passages often used in defense of original or inherited sin (Psalms 51:5; 58:3; Ephesians 2:1-3).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MAIN reason these passages do NOT teach original or inherited sin (Eze. 18:20; 2 Cor. 5:10).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 what point does one become accountable to God—become a sinner?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Certainly not at birth or in those early formative years.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when they reach a certain level of maturity (and we’ll go into some detail on that).</a:t>
            </a:r>
          </a:p>
        </p:txBody>
      </p:sp>
    </p:spTree>
    <p:extLst>
      <p:ext uri="{BB962C8B-B14F-4D97-AF65-F5344CB8AC3E}">
        <p14:creationId xmlns:p14="http://schemas.microsoft.com/office/powerpoint/2010/main" val="309907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FEC19BC-403C-4A50-B64E-D23440F0CBED}" vid="{040AAF31-1C43-48C4-9172-D379A72063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191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Lucida Sans Unicode</vt:lpstr>
      <vt:lpstr>Theme1</vt:lpstr>
      <vt:lpstr>Original or Inherited Sin</vt:lpstr>
      <vt:lpstr>Original or Inherited Sin</vt:lpstr>
      <vt:lpstr>Outline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 or Inherited Sin</dc:title>
  <dc:creator>William Gibson</dc:creator>
  <cp:lastModifiedBy>William Gibson</cp:lastModifiedBy>
  <cp:revision>2</cp:revision>
  <dcterms:created xsi:type="dcterms:W3CDTF">2022-11-18T15:32:59Z</dcterms:created>
  <dcterms:modified xsi:type="dcterms:W3CDTF">2022-11-20T19:45:14Z</dcterms:modified>
</cp:coreProperties>
</file>