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10/14/2022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3149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4913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766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8207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80217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15815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7781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8182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7916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7245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10/14/2022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5419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10/14/2022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065306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16E931-E154-04A8-05C9-191809E7AED3}"/>
              </a:ext>
            </a:extLst>
          </p:cNvPr>
          <p:cNvSpPr>
            <a:spLocks noGrp="1"/>
          </p:cNvSpPr>
          <p:nvPr>
            <p:ph type="title"/>
          </p:nvPr>
        </p:nvSpPr>
        <p:spPr/>
        <p:txBody>
          <a:bodyPr>
            <a:normAutofit/>
          </a:bodyPr>
          <a:lstStyle/>
          <a:p>
            <a:pPr algn="ctr"/>
            <a:r>
              <a:rPr lang="en-US" sz="3600" b="1" dirty="0">
                <a:latin typeface="Lucida Sans Unicode" panose="020B0602030504020204" pitchFamily="34" charset="0"/>
                <a:cs typeface="Lucida Sans Unicode" panose="020B0602030504020204" pitchFamily="34" charset="0"/>
              </a:rPr>
              <a:t>Who Should be Our Example of Salvation in Christ?</a:t>
            </a:r>
          </a:p>
        </p:txBody>
      </p:sp>
      <p:sp>
        <p:nvSpPr>
          <p:cNvPr id="6" name="Text Placeholder 5">
            <a:extLst>
              <a:ext uri="{FF2B5EF4-FFF2-40B4-BE49-F238E27FC236}">
                <a16:creationId xmlns:a16="http://schemas.microsoft.com/office/drawing/2014/main" id="{35967F15-4545-3193-9153-7B3D6CB62191}"/>
              </a:ext>
            </a:extLst>
          </p:cNvPr>
          <p:cNvSpPr>
            <a:spLocks noGrp="1"/>
          </p:cNvSpPr>
          <p:nvPr>
            <p:ph type="body" idx="1"/>
          </p:nvPr>
        </p:nvSpPr>
        <p:spPr/>
        <p:txBody>
          <a:bodyPr/>
          <a:lstStyle/>
          <a:p>
            <a:pPr algn="ctr"/>
            <a:r>
              <a:rPr lang="en-US" dirty="0">
                <a:latin typeface="Lucida Sans Unicode" panose="020B0602030504020204" pitchFamily="34" charset="0"/>
                <a:cs typeface="Lucida Sans Unicode" panose="020B0602030504020204" pitchFamily="34" charset="0"/>
              </a:rPr>
              <a:t>The Thief</a:t>
            </a:r>
          </a:p>
        </p:txBody>
      </p:sp>
      <p:sp>
        <p:nvSpPr>
          <p:cNvPr id="7" name="Content Placeholder 6">
            <a:extLst>
              <a:ext uri="{FF2B5EF4-FFF2-40B4-BE49-F238E27FC236}">
                <a16:creationId xmlns:a16="http://schemas.microsoft.com/office/drawing/2014/main" id="{2AE6E58F-DA8F-8039-0375-23E2249E84CE}"/>
              </a:ext>
            </a:extLst>
          </p:cNvPr>
          <p:cNvSpPr>
            <a:spLocks noGrp="1"/>
          </p:cNvSpPr>
          <p:nvPr>
            <p:ph sz="half" idx="2"/>
          </p:nvPr>
        </p:nvSpPr>
        <p:spPr>
          <a:xfrm>
            <a:off x="629842" y="2926080"/>
            <a:ext cx="3868340" cy="3248297"/>
          </a:xfrm>
        </p:spPr>
        <p:txBody>
          <a:bodyPr anchor="t">
            <a:noAutofit/>
          </a:bodyPr>
          <a:lstStyle/>
          <a:p>
            <a:pPr>
              <a:lnSpc>
                <a:spcPct val="12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Recall that two thieves or robbers were crucified beside Jesus.</a:t>
            </a:r>
          </a:p>
          <a:p>
            <a:pPr>
              <a:lnSpc>
                <a:spcPct val="12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one described in Luke 23:40-43.</a:t>
            </a:r>
          </a:p>
        </p:txBody>
      </p:sp>
      <p:sp>
        <p:nvSpPr>
          <p:cNvPr id="8" name="Text Placeholder 7">
            <a:extLst>
              <a:ext uri="{FF2B5EF4-FFF2-40B4-BE49-F238E27FC236}">
                <a16:creationId xmlns:a16="http://schemas.microsoft.com/office/drawing/2014/main" id="{1B8BCD67-5AB9-F1AF-1F43-12CE3346EA4C}"/>
              </a:ext>
            </a:extLst>
          </p:cNvPr>
          <p:cNvSpPr>
            <a:spLocks noGrp="1"/>
          </p:cNvSpPr>
          <p:nvPr>
            <p:ph type="body" sz="quarter" idx="3"/>
          </p:nvPr>
        </p:nvSpPr>
        <p:spPr/>
        <p:txBody>
          <a:bodyPr/>
          <a:lstStyle/>
          <a:p>
            <a:pPr algn="ctr"/>
            <a:r>
              <a:rPr lang="en-US" dirty="0">
                <a:latin typeface="Lucida Sans Unicode" panose="020B0602030504020204" pitchFamily="34" charset="0"/>
                <a:cs typeface="Lucida Sans Unicode" panose="020B0602030504020204" pitchFamily="34" charset="0"/>
              </a:rPr>
              <a:t>The Chief</a:t>
            </a:r>
          </a:p>
        </p:txBody>
      </p:sp>
      <p:sp>
        <p:nvSpPr>
          <p:cNvPr id="9" name="Content Placeholder 8">
            <a:extLst>
              <a:ext uri="{FF2B5EF4-FFF2-40B4-BE49-F238E27FC236}">
                <a16:creationId xmlns:a16="http://schemas.microsoft.com/office/drawing/2014/main" id="{BE4059BA-9011-FAA6-EE41-2C68B6FE9626}"/>
              </a:ext>
            </a:extLst>
          </p:cNvPr>
          <p:cNvSpPr>
            <a:spLocks noGrp="1"/>
          </p:cNvSpPr>
          <p:nvPr>
            <p:ph sz="quarter" idx="4"/>
          </p:nvPr>
        </p:nvSpPr>
        <p:spPr>
          <a:xfrm>
            <a:off x="4629150" y="2926079"/>
            <a:ext cx="3887391" cy="3483429"/>
          </a:xfrm>
        </p:spPr>
        <p:txBody>
          <a:bodyPr anchor="t">
            <a:normAutofit lnSpcReduction="10000"/>
          </a:bodyPr>
          <a:lstStyle/>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Saul (Paul), unlike the thief was baptized into Christ (Acts 22:16; 9:18; Rom. 6:3).</a:t>
            </a:r>
          </a:p>
          <a:p>
            <a:r>
              <a:rPr lang="en-US" sz="2400" dirty="0">
                <a:latin typeface="Lucida Sans Unicode" panose="020B0602030504020204" pitchFamily="34" charset="0"/>
                <a:cs typeface="Lucida Sans Unicode" panose="020B0602030504020204" pitchFamily="34" charset="0"/>
              </a:rPr>
              <a:t>“Christ Jesus came into the world to save sinners, of whom I am </a:t>
            </a:r>
            <a:r>
              <a:rPr lang="en-US" sz="2400" b="1" dirty="0">
                <a:latin typeface="Lucida Sans Unicode" panose="020B0602030504020204" pitchFamily="34" charset="0"/>
                <a:cs typeface="Lucida Sans Unicode" panose="020B0602030504020204" pitchFamily="34" charset="0"/>
              </a:rPr>
              <a:t>chief</a:t>
            </a:r>
            <a:r>
              <a:rPr lang="en-US" sz="2400" dirty="0">
                <a:latin typeface="Lucida Sans Unicode" panose="020B0602030504020204" pitchFamily="34" charset="0"/>
                <a:cs typeface="Lucida Sans Unicode" panose="020B0602030504020204" pitchFamily="34" charset="0"/>
              </a:rPr>
              <a:t>” (1 Tim. 1:15).</a:t>
            </a:r>
          </a:p>
        </p:txBody>
      </p:sp>
    </p:spTree>
    <p:extLst>
      <p:ext uri="{BB962C8B-B14F-4D97-AF65-F5344CB8AC3E}">
        <p14:creationId xmlns:p14="http://schemas.microsoft.com/office/powerpoint/2010/main" val="221150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F386-4C26-E0FA-84A5-E5D9B70AD5C5}"/>
              </a:ext>
            </a:extLst>
          </p:cNvPr>
          <p:cNvSpPr>
            <a:spLocks noGrp="1"/>
          </p:cNvSpPr>
          <p:nvPr>
            <p:ph type="title"/>
          </p:nvPr>
        </p:nvSpPr>
        <p:spPr/>
        <p:txBody>
          <a:bodyPr>
            <a:normAutofit/>
          </a:bodyPr>
          <a:lstStyle/>
          <a:p>
            <a:r>
              <a:rPr lang="en-US" sz="3400" b="1" dirty="0">
                <a:latin typeface="Lucida Sans Unicode" panose="020B0602030504020204" pitchFamily="34" charset="0"/>
                <a:cs typeface="Lucida Sans Unicode" panose="020B0602030504020204" pitchFamily="34" charset="0"/>
              </a:rPr>
              <a:t>Why Consider These Two Examples?</a:t>
            </a:r>
          </a:p>
        </p:txBody>
      </p:sp>
      <p:sp>
        <p:nvSpPr>
          <p:cNvPr id="3" name="Content Placeholder 2">
            <a:extLst>
              <a:ext uri="{FF2B5EF4-FFF2-40B4-BE49-F238E27FC236}">
                <a16:creationId xmlns:a16="http://schemas.microsoft.com/office/drawing/2014/main" id="{AB5C677A-2FB1-A01C-47F9-234C77791F4A}"/>
              </a:ext>
            </a:extLst>
          </p:cNvPr>
          <p:cNvSpPr>
            <a:spLocks noGrp="1"/>
          </p:cNvSpPr>
          <p:nvPr>
            <p:ph idx="1"/>
          </p:nvPr>
        </p:nvSpPr>
        <p:spPr>
          <a:xfrm>
            <a:off x="531223" y="1929384"/>
            <a:ext cx="8125097" cy="4471416"/>
          </a:xfrm>
        </p:spPr>
        <p:txBody>
          <a:bodyPr anchor="ct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When Jesus sent His disciples into the world to preach the gospel (great commission), He taught that men must believe, repent, and be baptized in order to be saved (Matt. 28:18-20; Mark 16:15-16; Luke 24:47).</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Those who believe in salvation by faith alone will often ask, “But what about the thief on the cross?”</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They ignore the example of the chief and rest their hope on the thief. *Some facts about each one*</a:t>
            </a:r>
          </a:p>
        </p:txBody>
      </p:sp>
    </p:spTree>
    <p:extLst>
      <p:ext uri="{BB962C8B-B14F-4D97-AF65-F5344CB8AC3E}">
        <p14:creationId xmlns:p14="http://schemas.microsoft.com/office/powerpoint/2010/main" val="287215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F386-4C26-E0FA-84A5-E5D9B70AD5C5}"/>
              </a:ext>
            </a:extLst>
          </p:cNvPr>
          <p:cNvSpPr>
            <a:spLocks noGrp="1"/>
          </p:cNvSpPr>
          <p:nvPr>
            <p:ph type="title"/>
          </p:nvPr>
        </p:nvSpPr>
        <p:spPr/>
        <p:txBody>
          <a:bodyPr>
            <a:normAutofit/>
          </a:bodyPr>
          <a:lstStyle/>
          <a:p>
            <a:r>
              <a:rPr lang="en-US" sz="3400" b="1" dirty="0">
                <a:latin typeface="Lucida Sans Unicode" panose="020B0602030504020204" pitchFamily="34" charset="0"/>
                <a:cs typeface="Lucida Sans Unicode" panose="020B0602030504020204" pitchFamily="34" charset="0"/>
              </a:rPr>
              <a:t>The Thief</a:t>
            </a:r>
          </a:p>
        </p:txBody>
      </p:sp>
      <p:sp>
        <p:nvSpPr>
          <p:cNvPr id="3" name="Content Placeholder 2">
            <a:extLst>
              <a:ext uri="{FF2B5EF4-FFF2-40B4-BE49-F238E27FC236}">
                <a16:creationId xmlns:a16="http://schemas.microsoft.com/office/drawing/2014/main" id="{AB5C677A-2FB1-A01C-47F9-234C77791F4A}"/>
              </a:ext>
            </a:extLst>
          </p:cNvPr>
          <p:cNvSpPr>
            <a:spLocks noGrp="1"/>
          </p:cNvSpPr>
          <p:nvPr>
            <p:ph idx="1"/>
          </p:nvPr>
        </p:nvSpPr>
        <p:spPr>
          <a:xfrm>
            <a:off x="531223" y="1929384"/>
            <a:ext cx="8125097" cy="4445290"/>
          </a:xfrm>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Every moment of his life was spent BEFORE the law of Christ went into effect (Hebrews 9:15-17).</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The preaching of His will/testament/covenant was carried out AFTER His death, burial, resurrection, and ascension into heaven.</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Romans 6:3-5: Could the thief have done this?</a:t>
            </a:r>
          </a:p>
        </p:txBody>
      </p:sp>
    </p:spTree>
    <p:extLst>
      <p:ext uri="{BB962C8B-B14F-4D97-AF65-F5344CB8AC3E}">
        <p14:creationId xmlns:p14="http://schemas.microsoft.com/office/powerpoint/2010/main" val="50540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F386-4C26-E0FA-84A5-E5D9B70AD5C5}"/>
              </a:ext>
            </a:extLst>
          </p:cNvPr>
          <p:cNvSpPr>
            <a:spLocks noGrp="1"/>
          </p:cNvSpPr>
          <p:nvPr>
            <p:ph type="title"/>
          </p:nvPr>
        </p:nvSpPr>
        <p:spPr/>
        <p:txBody>
          <a:bodyPr>
            <a:normAutofit/>
          </a:bodyPr>
          <a:lstStyle/>
          <a:p>
            <a:r>
              <a:rPr lang="en-US" sz="3400" b="1" dirty="0">
                <a:latin typeface="Lucida Sans Unicode" panose="020B0602030504020204" pitchFamily="34" charset="0"/>
                <a:cs typeface="Lucida Sans Unicode" panose="020B0602030504020204" pitchFamily="34" charset="0"/>
              </a:rPr>
              <a:t>The Chief</a:t>
            </a:r>
          </a:p>
        </p:txBody>
      </p:sp>
      <p:sp>
        <p:nvSpPr>
          <p:cNvPr id="3" name="Content Placeholder 2">
            <a:extLst>
              <a:ext uri="{FF2B5EF4-FFF2-40B4-BE49-F238E27FC236}">
                <a16:creationId xmlns:a16="http://schemas.microsoft.com/office/drawing/2014/main" id="{AB5C677A-2FB1-A01C-47F9-234C77791F4A}"/>
              </a:ext>
            </a:extLst>
          </p:cNvPr>
          <p:cNvSpPr>
            <a:spLocks noGrp="1"/>
          </p:cNvSpPr>
          <p:nvPr>
            <p:ph idx="1"/>
          </p:nvPr>
        </p:nvSpPr>
        <p:spPr>
          <a:xfrm>
            <a:off x="531223" y="1929383"/>
            <a:ext cx="8125097" cy="4462707"/>
          </a:xfrm>
        </p:spPr>
        <p:txBody>
          <a:bodyPr>
            <a:normAutofit/>
          </a:bodyPr>
          <a:lstStyle/>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Conversion recounted in Acts 9, 22, 26.</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Approaching Damascus, a great light shone on him about noon, and the Lord said he would be told in Damascus what he must do (22:6, 10).</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Spent 3 days without sight, didn’t eat or drink (9:9).</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Ananias was sent to him and said, “Why are you waiting, arise and be baptized, and wash away your sins, calling on the name of the Lord” (22:16).</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“He arose and was baptized” (9:18). *Romans 6:3*</a:t>
            </a:r>
          </a:p>
        </p:txBody>
      </p:sp>
    </p:spTree>
    <p:extLst>
      <p:ext uri="{BB962C8B-B14F-4D97-AF65-F5344CB8AC3E}">
        <p14:creationId xmlns:p14="http://schemas.microsoft.com/office/powerpoint/2010/main" val="133766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F386-4C26-E0FA-84A5-E5D9B70AD5C5}"/>
              </a:ext>
            </a:extLst>
          </p:cNvPr>
          <p:cNvSpPr>
            <a:spLocks noGrp="1"/>
          </p:cNvSpPr>
          <p:nvPr>
            <p:ph type="title"/>
          </p:nvPr>
        </p:nvSpPr>
        <p:spPr/>
        <p:txBody>
          <a:bodyPr>
            <a:normAutofit/>
          </a:bodyPr>
          <a:lstStyle/>
          <a:p>
            <a:r>
              <a:rPr lang="en-US" sz="3400" b="1" dirty="0">
                <a:latin typeface="Lucida Sans Unicode" panose="020B0602030504020204" pitchFamily="34" charset="0"/>
                <a:cs typeface="Lucida Sans Unicode" panose="020B0602030504020204" pitchFamily="34" charset="0"/>
              </a:rPr>
              <a:t>Saul Saved on Road to Damascus?</a:t>
            </a:r>
          </a:p>
        </p:txBody>
      </p:sp>
      <p:sp>
        <p:nvSpPr>
          <p:cNvPr id="3" name="Content Placeholder 2">
            <a:extLst>
              <a:ext uri="{FF2B5EF4-FFF2-40B4-BE49-F238E27FC236}">
                <a16:creationId xmlns:a16="http://schemas.microsoft.com/office/drawing/2014/main" id="{AB5C677A-2FB1-A01C-47F9-234C77791F4A}"/>
              </a:ext>
            </a:extLst>
          </p:cNvPr>
          <p:cNvSpPr>
            <a:spLocks noGrp="1"/>
          </p:cNvSpPr>
          <p:nvPr>
            <p:ph idx="1"/>
          </p:nvPr>
        </p:nvSpPr>
        <p:spPr>
          <a:xfrm>
            <a:off x="531223" y="1929383"/>
            <a:ext cx="8229600" cy="4462707"/>
          </a:xfrm>
        </p:spPr>
        <p:txBody>
          <a:bodyPr>
            <a:normAutofit/>
          </a:bodyPr>
          <a:lstStyle/>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Remember, the Lord said he would be told what he MUST do AFTER he arrived in Damascus (9:6; 22:10). </a:t>
            </a:r>
          </a:p>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And what was He told? “Arise and be baptized, and wash away your sins” (22:16), and so at that moment he was STILL guilty of sin.</a:t>
            </a:r>
          </a:p>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Strange that someone who has been saved would remain blind for three days and not eat or drink.</a:t>
            </a:r>
          </a:p>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Paul said he was “baptized INTO Christ” and “into His death” (Romans 6:3).</a:t>
            </a:r>
          </a:p>
        </p:txBody>
      </p:sp>
    </p:spTree>
    <p:extLst>
      <p:ext uri="{BB962C8B-B14F-4D97-AF65-F5344CB8AC3E}">
        <p14:creationId xmlns:p14="http://schemas.microsoft.com/office/powerpoint/2010/main" val="148289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16E931-E154-04A8-05C9-191809E7AED3}"/>
              </a:ext>
            </a:extLst>
          </p:cNvPr>
          <p:cNvSpPr>
            <a:spLocks noGrp="1"/>
          </p:cNvSpPr>
          <p:nvPr>
            <p:ph type="title"/>
          </p:nvPr>
        </p:nvSpPr>
        <p:spPr/>
        <p:txBody>
          <a:bodyPr>
            <a:normAutofit/>
          </a:bodyPr>
          <a:lstStyle/>
          <a:p>
            <a:pPr algn="ctr"/>
            <a:r>
              <a:rPr lang="en-US" sz="3600" b="1" dirty="0">
                <a:latin typeface="Lucida Sans Unicode" panose="020B0602030504020204" pitchFamily="34" charset="0"/>
                <a:cs typeface="Lucida Sans Unicode" panose="020B0602030504020204" pitchFamily="34" charset="0"/>
              </a:rPr>
              <a:t>Who Should be Our Example of Salvation in Christ?</a:t>
            </a:r>
          </a:p>
        </p:txBody>
      </p:sp>
      <p:sp>
        <p:nvSpPr>
          <p:cNvPr id="6" name="Text Placeholder 5">
            <a:extLst>
              <a:ext uri="{FF2B5EF4-FFF2-40B4-BE49-F238E27FC236}">
                <a16:creationId xmlns:a16="http://schemas.microsoft.com/office/drawing/2014/main" id="{35967F15-4545-3193-9153-7B3D6CB62191}"/>
              </a:ext>
            </a:extLst>
          </p:cNvPr>
          <p:cNvSpPr>
            <a:spLocks noGrp="1"/>
          </p:cNvSpPr>
          <p:nvPr>
            <p:ph type="body" idx="1"/>
          </p:nvPr>
        </p:nvSpPr>
        <p:spPr/>
        <p:txBody>
          <a:bodyPr/>
          <a:lstStyle/>
          <a:p>
            <a:pPr algn="ctr"/>
            <a:r>
              <a:rPr lang="en-US" dirty="0">
                <a:latin typeface="Lucida Sans Unicode" panose="020B0602030504020204" pitchFamily="34" charset="0"/>
                <a:cs typeface="Lucida Sans Unicode" panose="020B0602030504020204" pitchFamily="34" charset="0"/>
              </a:rPr>
              <a:t>The Thief</a:t>
            </a:r>
          </a:p>
        </p:txBody>
      </p:sp>
      <p:sp>
        <p:nvSpPr>
          <p:cNvPr id="7" name="Content Placeholder 6">
            <a:extLst>
              <a:ext uri="{FF2B5EF4-FFF2-40B4-BE49-F238E27FC236}">
                <a16:creationId xmlns:a16="http://schemas.microsoft.com/office/drawing/2014/main" id="{2AE6E58F-DA8F-8039-0375-23E2249E84CE}"/>
              </a:ext>
            </a:extLst>
          </p:cNvPr>
          <p:cNvSpPr>
            <a:spLocks noGrp="1"/>
          </p:cNvSpPr>
          <p:nvPr>
            <p:ph sz="half" idx="2"/>
          </p:nvPr>
        </p:nvSpPr>
        <p:spPr>
          <a:xfrm>
            <a:off x="629842" y="2926080"/>
            <a:ext cx="3868340" cy="3248297"/>
          </a:xfrm>
        </p:spPr>
        <p:txBody>
          <a:bodyPr anchor="t">
            <a:noAutofit/>
          </a:bodyPr>
          <a:lstStyle/>
          <a:p>
            <a:pPr>
              <a:lnSpc>
                <a:spcPct val="12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NOT an example of salvation under the new testament of Jesus Christ.</a:t>
            </a:r>
          </a:p>
        </p:txBody>
      </p:sp>
      <p:sp>
        <p:nvSpPr>
          <p:cNvPr id="8" name="Text Placeholder 7">
            <a:extLst>
              <a:ext uri="{FF2B5EF4-FFF2-40B4-BE49-F238E27FC236}">
                <a16:creationId xmlns:a16="http://schemas.microsoft.com/office/drawing/2014/main" id="{1B8BCD67-5AB9-F1AF-1F43-12CE3346EA4C}"/>
              </a:ext>
            </a:extLst>
          </p:cNvPr>
          <p:cNvSpPr>
            <a:spLocks noGrp="1"/>
          </p:cNvSpPr>
          <p:nvPr>
            <p:ph type="body" sz="quarter" idx="3"/>
          </p:nvPr>
        </p:nvSpPr>
        <p:spPr/>
        <p:txBody>
          <a:bodyPr/>
          <a:lstStyle/>
          <a:p>
            <a:pPr algn="ctr"/>
            <a:r>
              <a:rPr lang="en-US" dirty="0">
                <a:latin typeface="Lucida Sans Unicode" panose="020B0602030504020204" pitchFamily="34" charset="0"/>
                <a:cs typeface="Lucida Sans Unicode" panose="020B0602030504020204" pitchFamily="34" charset="0"/>
              </a:rPr>
              <a:t>The Chief</a:t>
            </a:r>
          </a:p>
        </p:txBody>
      </p:sp>
      <p:sp>
        <p:nvSpPr>
          <p:cNvPr id="9" name="Content Placeholder 8">
            <a:extLst>
              <a:ext uri="{FF2B5EF4-FFF2-40B4-BE49-F238E27FC236}">
                <a16:creationId xmlns:a16="http://schemas.microsoft.com/office/drawing/2014/main" id="{BE4059BA-9011-FAA6-EE41-2C68B6FE9626}"/>
              </a:ext>
            </a:extLst>
          </p:cNvPr>
          <p:cNvSpPr>
            <a:spLocks noGrp="1"/>
          </p:cNvSpPr>
          <p:nvPr>
            <p:ph sz="quarter" idx="4"/>
          </p:nvPr>
        </p:nvSpPr>
        <p:spPr>
          <a:xfrm>
            <a:off x="4629150" y="2926079"/>
            <a:ext cx="3887391" cy="3483429"/>
          </a:xfrm>
        </p:spPr>
        <p:txBody>
          <a:bodyPr anchor="t">
            <a:normAutofit/>
          </a:bodyPr>
          <a:lstStyle/>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Obeyed Christ by believing in Him, repenting of his sins, and being baptized into Christ.</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Not the only one!</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Great commission!</a:t>
            </a:r>
          </a:p>
        </p:txBody>
      </p:sp>
    </p:spTree>
    <p:extLst>
      <p:ext uri="{BB962C8B-B14F-4D97-AF65-F5344CB8AC3E}">
        <p14:creationId xmlns:p14="http://schemas.microsoft.com/office/powerpoint/2010/main" val="417373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Sketchy</Template>
  <TotalTime>270</TotalTime>
  <Words>486</Words>
  <Application>Microsoft Office PowerPoint</Application>
  <PresentationFormat>On-screen Show (4:3)</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Lucida Sans Unicode</vt:lpstr>
      <vt:lpstr>The Hand Bold</vt:lpstr>
      <vt:lpstr>The Serif Hand Black</vt:lpstr>
      <vt:lpstr>SketchyVTI</vt:lpstr>
      <vt:lpstr>Who Should be Our Example of Salvation in Christ?</vt:lpstr>
      <vt:lpstr>Why Consider These Two Examples?</vt:lpstr>
      <vt:lpstr>The Thief</vt:lpstr>
      <vt:lpstr>The Chief</vt:lpstr>
      <vt:lpstr>Saul Saved on Road to Damascus?</vt:lpstr>
      <vt:lpstr>Who Should be Our Example of Salvation in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Should be Our Example of Salvation in Christ?</dc:title>
  <dc:creator>William Gibson</dc:creator>
  <cp:lastModifiedBy>William Gibson</cp:lastModifiedBy>
  <cp:revision>3</cp:revision>
  <cp:lastPrinted>2022-10-14T21:39:18Z</cp:lastPrinted>
  <dcterms:created xsi:type="dcterms:W3CDTF">2022-10-14T17:09:11Z</dcterms:created>
  <dcterms:modified xsi:type="dcterms:W3CDTF">2022-10-14T21:39:24Z</dcterms:modified>
</cp:coreProperties>
</file>