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10/17/2022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29400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72466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2407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3646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61938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1525222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272603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12273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6133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4005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10/17/2022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0564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10/17/2022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959002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Is Asked a Question About the Resurrection (12:18-27)</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O those hypothetical questions—don’t you just love them?</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Sadducees: no after life, no immortality of the soul, no resurrection.</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Turns out they didn’t know nearly as much as they thought they did.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They didn’t understand there was no marriage in heaven, and they didn’t understand the Scripture from Exodus 3:6. If there is no after life, how could say I AM the God of Abraham, Isaac, and Jacob?</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In reference to the power of God: Acts 26:8: “Why should it be thought incredible by you that God raises the dead?”</a:t>
            </a:r>
          </a:p>
        </p:txBody>
      </p:sp>
    </p:spTree>
    <p:extLst>
      <p:ext uri="{BB962C8B-B14F-4D97-AF65-F5344CB8AC3E}">
        <p14:creationId xmlns:p14="http://schemas.microsoft.com/office/powerpoint/2010/main" val="300440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Is Asked About the Greatest Commandment (12:28-34)</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Rather than zeroing in on specific commandments, Jesus gave the principles that form the foundation for all of God’s commandments.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33-34: A better understanding that many of the Jews we read about in the O.T. (think about in Jeremiah’s day).</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Would love to know more about what became of this scribe.</a:t>
            </a:r>
          </a:p>
        </p:txBody>
      </p:sp>
    </p:spTree>
    <p:extLst>
      <p:ext uri="{BB962C8B-B14F-4D97-AF65-F5344CB8AC3E}">
        <p14:creationId xmlns:p14="http://schemas.microsoft.com/office/powerpoint/2010/main" val="2715588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Exposes an Error Taught by the Scribes (12:35-40)</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We have to remember how these Jews, especially these rulers, viewed Jesus. In their eyes, Jesus was merely a man who claimed divine authority.</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Jesus shows them that the Old Testament predicted the Messiah would be both David’s son (human) and David’s Lord (divine).</a:t>
            </a:r>
          </a:p>
        </p:txBody>
      </p:sp>
    </p:spTree>
    <p:extLst>
      <p:ext uri="{BB962C8B-B14F-4D97-AF65-F5344CB8AC3E}">
        <p14:creationId xmlns:p14="http://schemas.microsoft.com/office/powerpoint/2010/main" val="330370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An Observation Made by Jesus About Giving (12:41-44)</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41: Nothing wrong, of course, with putting in much, but Jesus saw something beyond the amount.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42: 1/64 of a denarius, which was the usual days wage.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The attitude of the giver means more to Jesus than anything else. Others gave what they could easily spare, but she sacrificed because it meant </a:t>
            </a:r>
            <a:r>
              <a:rPr lang="en-US" sz="1600">
                <a:latin typeface="Lucida Sans Unicode" panose="020B0602030504020204" pitchFamily="34" charset="0"/>
                <a:cs typeface="Lucida Sans Unicode" panose="020B0602030504020204" pitchFamily="34" charset="0"/>
              </a:rPr>
              <a:t>so much to her.</a:t>
            </a:r>
            <a:endParaRPr lang="en-US" sz="16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28400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11-12)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13-14)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864380" y="5167674"/>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spTree>
    <p:extLst>
      <p:ext uri="{BB962C8B-B14F-4D97-AF65-F5344CB8AC3E}">
        <p14:creationId xmlns:p14="http://schemas.microsoft.com/office/powerpoint/2010/main" val="28510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Enters Jerusalem (11:1-11)</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10-11: Hosanna, meaning “help us,” or “save us” (actually intended as praise more than plea).</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10: “Son of David,” meaning they believed He was the Messiah.</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Fulfillment of Zechariah 9:9: “Rejoice greatly, O daughter of Zion! Shout, O daughter of Jerusalem! Behold your King is coming you; He is just and having salvation, lowly and riding on a donkey, a colt, the foal of a donkey.”</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Modeling the humility He’s been trying to teach His disciples about.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11: Bethany a little less than 2 miles from Jerusalem.</a:t>
            </a: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Curses a Fig Tree (11:12-14)</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PERHAPS a lesson about what happens to us when we don’t bear fruit.</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But more likely a lesson in God’s power (it does dry up—v. 20), especially in answer to prayer, because a little better later we’ll see how Jesus ties it in with prayer (vv. 20-26).</a:t>
            </a:r>
          </a:p>
        </p:txBody>
      </p:sp>
    </p:spTree>
    <p:extLst>
      <p:ext uri="{BB962C8B-B14F-4D97-AF65-F5344CB8AC3E}">
        <p14:creationId xmlns:p14="http://schemas.microsoft.com/office/powerpoint/2010/main" val="180924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Puts an End to Buying and Selling in the Temple (11:15-19)</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Not the first time He cleanses the temple (John 2:13-22).</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18: Do you see the dishonesty? Wanted to destroy Him, NOT because of any honest conviction, but because He had become so popular. Envy can do some really bad things.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Nothing wrong with this activity per se. People who had traveled would need to purchase items for sacrifices.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Two reasons He’s upset: using the temple for a purpose God never intended, and robbing the people.</a:t>
            </a:r>
          </a:p>
        </p:txBody>
      </p:sp>
    </p:spTree>
    <p:extLst>
      <p:ext uri="{BB962C8B-B14F-4D97-AF65-F5344CB8AC3E}">
        <p14:creationId xmlns:p14="http://schemas.microsoft.com/office/powerpoint/2010/main" val="343779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The Barren Fig Tree; Lessons about Faith and Prayer (11:20-26)</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20: Didn’t die a slow death.</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22-26: When you pray, remember 2 things: 1) the power of God, which the cursing of the fig tree demonstrated; 2) the need to forgive others, because if we don’t, our heavenly Father will not forgive us.</a:t>
            </a:r>
          </a:p>
        </p:txBody>
      </p:sp>
    </p:spTree>
    <p:extLst>
      <p:ext uri="{BB962C8B-B14F-4D97-AF65-F5344CB8AC3E}">
        <p14:creationId xmlns:p14="http://schemas.microsoft.com/office/powerpoint/2010/main" val="87108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Is Questioned About His Authority (11:27-33)</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27: Remember what we observed back in v. 18 about these leaders.</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28-33: Further evidence they were not sincerely seeking the truth, which is why He refused to answer them.</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Seeing why what Jesus taught earlier is so important: 8:34-36. These leaders couldn’t get past themselves.</a:t>
            </a:r>
          </a:p>
        </p:txBody>
      </p:sp>
    </p:spTree>
    <p:extLst>
      <p:ext uri="{BB962C8B-B14F-4D97-AF65-F5344CB8AC3E}">
        <p14:creationId xmlns:p14="http://schemas.microsoft.com/office/powerpoint/2010/main" val="1438196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The Parable of the Vineyard (12:1-12)</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These chief priests, scribes and elders—we’re about to read some words directed right at them. (and they’ll know it—v. 12).</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God was the owner of the vineyard, the Jews were merely the renters, at least for a time. God blessed them greatly and expected them to bear fruit. He sent prophets to “collect this fruit,” but some were mistreated, and others killed. Finally, he sent His Son, whom they murdered.</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But that didn’t thwart God’s plan, did it? The one they rejected has become the chief cornerstone (of a new building—the church). The one whom they rejected, God exalted and gave a name above every name (Phil. 2:5-11).</a:t>
            </a:r>
          </a:p>
        </p:txBody>
      </p:sp>
    </p:spTree>
    <p:extLst>
      <p:ext uri="{BB962C8B-B14F-4D97-AF65-F5344CB8AC3E}">
        <p14:creationId xmlns:p14="http://schemas.microsoft.com/office/powerpoint/2010/main" val="1689752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400" dirty="0">
                <a:latin typeface="Lucida Sans Unicode" panose="020B0602030504020204" pitchFamily="34" charset="0"/>
                <a:cs typeface="Lucida Sans Unicode" panose="020B0602030504020204" pitchFamily="34" charset="0"/>
              </a:rPr>
              <a:t>Lesson 8: Jesus Vs. Jewish Leaders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1800" dirty="0">
                <a:latin typeface="Lucida Sans Unicode" panose="020B0602030504020204" pitchFamily="34" charset="0"/>
                <a:cs typeface="Lucida Sans Unicode" panose="020B0602030504020204" pitchFamily="34" charset="0"/>
              </a:rPr>
              <a:t>Jesus Is Asked a Question About Taxes (12:13-17)</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13: Others sent to do their bidding, and a very unlikely alliance.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16: Coins belonged to Caesar, and so if they were going to use them, they should pay the taxes demanded by him.</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They thought they could trap or catch Jesus with this question. “Not lawful”—they could accuse him before the Romans. “It is lawful”—he would be discredited in the eyes of the people.</a:t>
            </a:r>
          </a:p>
          <a:p>
            <a:pPr lvl="1">
              <a:lnSpc>
                <a:spcPct val="125000"/>
              </a:lnSpc>
              <a:spcBef>
                <a:spcPts val="0"/>
              </a:spcBef>
              <a:spcAft>
                <a:spcPts val="1200"/>
              </a:spcAft>
              <a:buSzPct val="90000"/>
              <a:buFont typeface="Wingdings" panose="05000000000000000000" pitchFamily="2" charset="2"/>
              <a:buChar char="§"/>
            </a:pPr>
            <a:r>
              <a:rPr lang="en-US" sz="1600" dirty="0">
                <a:latin typeface="Lucida Sans Unicode" panose="020B0602030504020204" pitchFamily="34" charset="0"/>
                <a:cs typeface="Lucida Sans Unicode" panose="020B0602030504020204" pitchFamily="34" charset="0"/>
              </a:rPr>
              <a:t>But His answer keeps either one of the scenarios from developing.</a:t>
            </a:r>
          </a:p>
        </p:txBody>
      </p:sp>
    </p:spTree>
    <p:extLst>
      <p:ext uri="{BB962C8B-B14F-4D97-AF65-F5344CB8AC3E}">
        <p14:creationId xmlns:p14="http://schemas.microsoft.com/office/powerpoint/2010/main" val="62088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1177</Words>
  <Application>Microsoft Office PowerPoint</Application>
  <PresentationFormat>On-screen Show (4:3)</PresentationFormat>
  <Paragraphs>71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Lucida Sans Unicode</vt:lpstr>
      <vt:lpstr>The Hand Bold</vt:lpstr>
      <vt:lpstr>The Serif Hand Black</vt:lpstr>
      <vt:lpstr>Wingdings</vt:lpstr>
      <vt:lpstr>SketchyVTI</vt:lpstr>
      <vt:lpstr>The Life of Christ</vt:lpstr>
      <vt:lpstr>Ten Lessons</vt:lpstr>
      <vt:lpstr>Lesson 8: Jesus Vs. Jewish Leaders</vt:lpstr>
      <vt:lpstr>Lesson 8: Jesus Vs. Jewish Leaders</vt:lpstr>
      <vt:lpstr>Lesson 8: Jesus Vs. Jewish Leaders</vt:lpstr>
      <vt:lpstr>Lesson 8: Jesus Vs. Jewish Leaders</vt:lpstr>
      <vt:lpstr>Lesson 8: Jesus Vs. Jewish Leaders</vt:lpstr>
      <vt:lpstr>Lesson 8: Jesus Vs. Jewish Leaders</vt:lpstr>
      <vt:lpstr>Lesson 8: Jesus Vs. Jewish Leaders</vt:lpstr>
      <vt:lpstr>Lesson 8: Jesus Vs. Jewish Leaders</vt:lpstr>
      <vt:lpstr>Lesson 8: Jesus Vs. Jewish Leaders</vt:lpstr>
      <vt:lpstr>Lesson 8: Jesus Vs. Jewish Leaders</vt:lpstr>
      <vt:lpstr>Lesson 8: Jesus Vs. Jewish Leaders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6</cp:revision>
  <dcterms:created xsi:type="dcterms:W3CDTF">2022-10-10T20:43:52Z</dcterms:created>
  <dcterms:modified xsi:type="dcterms:W3CDTF">2022-10-17T19:28:16Z</dcterms:modified>
</cp:coreProperties>
</file>