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95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1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52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9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5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49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ADD798-5BBD-4C06-8B06-D26469E8A19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DE62DF-DA9D-470B-9FCF-B5947C408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9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2C1A-8694-8BA5-2D0D-3CF47A8DF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Calling on the Name of the Lord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CA5818-7E00-6909-B99A-444578972BAA}"/>
              </a:ext>
            </a:extLst>
          </p:cNvPr>
          <p:cNvSpPr txBox="1"/>
          <p:nvPr/>
        </p:nvSpPr>
        <p:spPr>
          <a:xfrm>
            <a:off x="685800" y="3429000"/>
            <a:ext cx="78486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it shall come to pass that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everyone who calls on the name of the LORD shall be saved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(Joel 2:32, quoted in Romans 10:13; Acts 2:21).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0F320-25F9-178C-C2F1-C23CA7E46FB8}"/>
              </a:ext>
            </a:extLst>
          </p:cNvPr>
          <p:cNvSpPr txBox="1"/>
          <p:nvPr/>
        </p:nvSpPr>
        <p:spPr>
          <a:xfrm>
            <a:off x="801189" y="5013417"/>
            <a:ext cx="793350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other name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under heaven given among men by which we must be saved” (Acts 4:12).</a:t>
            </a:r>
          </a:p>
        </p:txBody>
      </p:sp>
    </p:spTree>
    <p:extLst>
      <p:ext uri="{BB962C8B-B14F-4D97-AF65-F5344CB8AC3E}">
        <p14:creationId xmlns:p14="http://schemas.microsoft.com/office/powerpoint/2010/main" val="307311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Than Just A Verbal Plea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7:21-23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6:46</a:t>
            </a:r>
          </a:p>
        </p:txBody>
      </p:sp>
    </p:spTree>
    <p:extLst>
      <p:ext uri="{BB962C8B-B14F-4D97-AF65-F5344CB8AC3E}">
        <p14:creationId xmlns:p14="http://schemas.microsoft.com/office/powerpoint/2010/main" val="41453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 One Time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9:14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1:2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2:22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2:20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how exactly do we call on the name of the Lord in becoming a Christian, in receiving the forgiveness of our sins?</a:t>
            </a:r>
          </a:p>
        </p:txBody>
      </p:sp>
    </p:spTree>
    <p:extLst>
      <p:ext uri="{BB962C8B-B14F-4D97-AF65-F5344CB8AC3E}">
        <p14:creationId xmlns:p14="http://schemas.microsoft.com/office/powerpoint/2010/main" val="11804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10:13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10:8-16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the different elements involved in calling on the name of the Lord?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Someone to preach the gospel (if we don’t read it ourselves).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Hearing and believing the gospel.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Obedience to the gospel, which includes confession and baptism (Romans 6:17).</a:t>
            </a:r>
          </a:p>
        </p:txBody>
      </p:sp>
    </p:spTree>
    <p:extLst>
      <p:ext uri="{BB962C8B-B14F-4D97-AF65-F5344CB8AC3E}">
        <p14:creationId xmlns:p14="http://schemas.microsoft.com/office/powerpoint/2010/main" val="332741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2:36-41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order to call on the Lord, they had to…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Believe the truth concerning the Christ.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Repent of their sins.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baptized in the name of Christ for the remission of sins.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Calling on the Lord means hearing and obeying His calling (see v. 39).</a:t>
            </a:r>
          </a:p>
        </p:txBody>
      </p:sp>
    </p:spTree>
    <p:extLst>
      <p:ext uri="{BB962C8B-B14F-4D97-AF65-F5344CB8AC3E}">
        <p14:creationId xmlns:p14="http://schemas.microsoft.com/office/powerpoint/2010/main" val="7597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to Saul: “Arise and go into the city, and you will be told what you MUST DO” (Acts 9:6).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“Arise and be baptized, and wash away your sins,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calling on the name of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(Acts 22:16).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Saul put complete trust in His Savior by 1) doing exactly what He said to do to be saved; and 2) trusting Him to take away his sins.</a:t>
            </a:r>
          </a:p>
        </p:txBody>
      </p:sp>
    </p:spTree>
    <p:extLst>
      <p:ext uri="{BB962C8B-B14F-4D97-AF65-F5344CB8AC3E}">
        <p14:creationId xmlns:p14="http://schemas.microsoft.com/office/powerpoint/2010/main" val="21263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471-9231-58A1-A006-29701CA4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6644-B553-53D3-FC8F-622019F0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everyone who says to Me, ‘Lord, Lord,’ shall enter the kingdom of heaven, but he who does the will of My Father in heaven” (Matthew 7:21).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you called on the name of the Lord?</a:t>
            </a:r>
          </a:p>
        </p:txBody>
      </p:sp>
    </p:spTree>
    <p:extLst>
      <p:ext uri="{BB962C8B-B14F-4D97-AF65-F5344CB8AC3E}">
        <p14:creationId xmlns:p14="http://schemas.microsoft.com/office/powerpoint/2010/main" val="6580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FEC19BC-403C-4A50-B64E-D23440F0CBED}" vid="{040AAF31-1C43-48C4-9172-D379A72063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419</TotalTime>
  <Words>351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Lucida Sans Unicode</vt:lpstr>
      <vt:lpstr>Theme1</vt:lpstr>
      <vt:lpstr>Calling on the Name of the Lord</vt:lpstr>
      <vt:lpstr>More Than Just A Verbal Plea</vt:lpstr>
      <vt:lpstr>Not a One Time Act</vt:lpstr>
      <vt:lpstr>Romans 10:13</vt:lpstr>
      <vt:lpstr>Acts 2:21</vt:lpstr>
      <vt:lpstr>Acts 22:16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Calling on the Name of the Lord</dc:title>
  <dc:creator>William Gibson</dc:creator>
  <cp:lastModifiedBy>William Gibson</cp:lastModifiedBy>
  <cp:revision>6</cp:revision>
  <cp:lastPrinted>2022-09-01T19:48:32Z</cp:lastPrinted>
  <dcterms:created xsi:type="dcterms:W3CDTF">2022-08-30T18:57:38Z</dcterms:created>
  <dcterms:modified xsi:type="dcterms:W3CDTF">2022-09-04T13:55:00Z</dcterms:modified>
</cp:coreProperties>
</file>