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02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685800" y="1600200"/>
            <a:ext cx="7772400" cy="1143000"/>
          </a:xfrm>
        </p:spPr>
        <p:txBody>
          <a:bodyPr/>
          <a:lstStyle>
            <a:lvl1pPr>
              <a:defRPr/>
            </a:lvl1pPr>
          </a:lstStyle>
          <a:p>
            <a:pPr lvl="0"/>
            <a:r>
              <a:rPr lang="en-US" altLang="en-US" noProof="0"/>
              <a:t>Click to edit Master title style</a:t>
            </a:r>
          </a:p>
        </p:txBody>
      </p:sp>
      <p:sp>
        <p:nvSpPr>
          <p:cNvPr id="2051" name="Rectangle 3"/>
          <p:cNvSpPr>
            <a:spLocks noGrp="1" noChangeArrowheads="1"/>
          </p:cNvSpPr>
          <p:nvPr>
            <p:ph type="subTitle" sz="quarter" idx="1"/>
          </p:nvPr>
        </p:nvSpPr>
        <p:spPr>
          <a:xfrm>
            <a:off x="1371600" y="4038600"/>
            <a:ext cx="6400800" cy="1752600"/>
          </a:xfrm>
        </p:spPr>
        <p:txBody>
          <a:bodyPr/>
          <a:lstStyle>
            <a:lvl1pPr marL="0" indent="0" algn="ctr">
              <a:buFontTx/>
              <a:buNone/>
              <a:defRPr/>
            </a:lvl1pPr>
          </a:lstStyle>
          <a:p>
            <a:pPr lvl="0"/>
            <a:r>
              <a:rPr lang="en-US" altLang="en-US" noProof="0"/>
              <a:t>Click to edit Master subtitle style</a:t>
            </a:r>
          </a:p>
        </p:txBody>
      </p:sp>
      <p:sp>
        <p:nvSpPr>
          <p:cNvPr id="2052" name="Rectangle 4"/>
          <p:cNvSpPr>
            <a:spLocks noGrp="1" noChangeArrowheads="1"/>
          </p:cNvSpPr>
          <p:nvPr>
            <p:ph type="dt" sz="quarter" idx="2"/>
          </p:nvPr>
        </p:nvSpPr>
        <p:spPr/>
        <p:txBody>
          <a:bodyPr/>
          <a:lstStyle>
            <a:lvl1pPr>
              <a:defRPr/>
            </a:lvl1pPr>
          </a:lstStyle>
          <a:p>
            <a:fld id="{33C431A9-4527-4E1A-8705-31C5C8E9B20F}" type="datetimeFigureOut">
              <a:rPr lang="en-US" smtClean="0"/>
              <a:t>8/18/2022</a:t>
            </a:fld>
            <a:endParaRPr lang="en-US"/>
          </a:p>
        </p:txBody>
      </p:sp>
      <p:sp>
        <p:nvSpPr>
          <p:cNvPr id="2053" name="Rectangle 5"/>
          <p:cNvSpPr>
            <a:spLocks noGrp="1" noChangeArrowheads="1"/>
          </p:cNvSpPr>
          <p:nvPr>
            <p:ph type="ftr" sz="quarter" idx="3"/>
          </p:nvPr>
        </p:nvSpPr>
        <p:spPr/>
        <p:txBody>
          <a:bodyPr/>
          <a:lstStyle>
            <a:lvl1pPr>
              <a:defRPr/>
            </a:lvl1pPr>
          </a:lstStyle>
          <a:p>
            <a:endParaRPr lang="en-US"/>
          </a:p>
        </p:txBody>
      </p:sp>
      <p:sp>
        <p:nvSpPr>
          <p:cNvPr id="2054" name="Rectangle 6"/>
          <p:cNvSpPr>
            <a:spLocks noGrp="1" noChangeArrowheads="1"/>
          </p:cNvSpPr>
          <p:nvPr>
            <p:ph type="sldNum" sz="quarter" idx="4"/>
          </p:nvPr>
        </p:nvSpPr>
        <p:spPr/>
        <p:txBody>
          <a:bodyPr/>
          <a:lstStyle>
            <a:lvl1pPr>
              <a:defRPr/>
            </a:lvl1pPr>
          </a:lstStyle>
          <a:p>
            <a:fld id="{8F436281-6A05-4FE9-83B0-2EC910084F13}" type="slidenum">
              <a:rPr lang="en-US" smtClean="0"/>
              <a:t>‹#›</a:t>
            </a:fld>
            <a:endParaRPr lang="en-US"/>
          </a:p>
        </p:txBody>
      </p:sp>
      <p:grpSp>
        <p:nvGrpSpPr>
          <p:cNvPr id="2067" name="Group 19"/>
          <p:cNvGrpSpPr>
            <a:grpSpLocks/>
          </p:cNvGrpSpPr>
          <p:nvPr/>
        </p:nvGrpSpPr>
        <p:grpSpPr bwMode="auto">
          <a:xfrm>
            <a:off x="0" y="2895600"/>
            <a:ext cx="8382000" cy="304800"/>
            <a:chOff x="0" y="1824"/>
            <a:chExt cx="5280" cy="192"/>
          </a:xfrm>
        </p:grpSpPr>
        <p:sp>
          <p:nvSpPr>
            <p:cNvPr id="2055" name="Rectangle 7"/>
            <p:cNvSpPr>
              <a:spLocks noChangeArrowheads="1"/>
            </p:cNvSpPr>
            <p:nvPr/>
          </p:nvSpPr>
          <p:spPr bwMode="auto">
            <a:xfrm>
              <a:off x="0" y="1824"/>
              <a:ext cx="5280" cy="192"/>
            </a:xfrm>
            <a:prstGeom prst="rect">
              <a:avLst/>
            </a:prstGeom>
            <a:gradFill rotWithShape="0">
              <a:gsLst>
                <a:gs pos="0">
                  <a:schemeClr val="accent1"/>
                </a:gs>
                <a:gs pos="100000">
                  <a:schemeClr val="tx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56" name="Rectangle 8"/>
            <p:cNvSpPr>
              <a:spLocks noChangeArrowheads="1"/>
            </p:cNvSpPr>
            <p:nvPr/>
          </p:nvSpPr>
          <p:spPr bwMode="white">
            <a:xfrm>
              <a:off x="2748"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57" name="Rectangle 9"/>
            <p:cNvSpPr>
              <a:spLocks noChangeArrowheads="1"/>
            </p:cNvSpPr>
            <p:nvPr/>
          </p:nvSpPr>
          <p:spPr bwMode="white">
            <a:xfrm>
              <a:off x="3132"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58" name="Rectangle 10"/>
            <p:cNvSpPr>
              <a:spLocks noChangeArrowheads="1"/>
            </p:cNvSpPr>
            <p:nvPr/>
          </p:nvSpPr>
          <p:spPr bwMode="white">
            <a:xfrm>
              <a:off x="3492"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59" name="Rectangle 11"/>
            <p:cNvSpPr>
              <a:spLocks noChangeArrowheads="1"/>
            </p:cNvSpPr>
            <p:nvPr/>
          </p:nvSpPr>
          <p:spPr bwMode="white">
            <a:xfrm>
              <a:off x="3822"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0" name="Rectangle 12"/>
            <p:cNvSpPr>
              <a:spLocks noChangeArrowheads="1"/>
            </p:cNvSpPr>
            <p:nvPr/>
          </p:nvSpPr>
          <p:spPr bwMode="white">
            <a:xfrm>
              <a:off x="4104"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1" name="Rectangle 13"/>
            <p:cNvSpPr>
              <a:spLocks noChangeArrowheads="1"/>
            </p:cNvSpPr>
            <p:nvPr/>
          </p:nvSpPr>
          <p:spPr bwMode="white">
            <a:xfrm>
              <a:off x="4368"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2" name="Rectangle 14"/>
            <p:cNvSpPr>
              <a:spLocks noChangeArrowheads="1"/>
            </p:cNvSpPr>
            <p:nvPr/>
          </p:nvSpPr>
          <p:spPr bwMode="white">
            <a:xfrm>
              <a:off x="4800"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3" name="Rectangle 15"/>
            <p:cNvSpPr>
              <a:spLocks noChangeArrowheads="1"/>
            </p:cNvSpPr>
            <p:nvPr/>
          </p:nvSpPr>
          <p:spPr bwMode="white">
            <a:xfrm>
              <a:off x="4602"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4" name="Rectangle 16"/>
            <p:cNvSpPr>
              <a:spLocks noChangeArrowheads="1"/>
            </p:cNvSpPr>
            <p:nvPr/>
          </p:nvSpPr>
          <p:spPr bwMode="white">
            <a:xfrm>
              <a:off x="4962"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5" name="Rectangle 17"/>
            <p:cNvSpPr>
              <a:spLocks noChangeArrowheads="1"/>
            </p:cNvSpPr>
            <p:nvPr/>
          </p:nvSpPr>
          <p:spPr bwMode="white">
            <a:xfrm>
              <a:off x="5094"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2066" name="Rectangle 18"/>
            <p:cNvSpPr>
              <a:spLocks noChangeArrowheads="1"/>
            </p:cNvSpPr>
            <p:nvPr/>
          </p:nvSpPr>
          <p:spPr bwMode="white">
            <a:xfrm>
              <a:off x="5196" y="1824"/>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3C431A9-4527-4E1A-8705-31C5C8E9B20F}" type="datetimeFigureOut">
              <a:rPr lang="en-US" smtClean="0"/>
              <a:t>8/18/2022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1846361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1925" y="171450"/>
            <a:ext cx="1946275" cy="5924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3100" y="171450"/>
            <a:ext cx="5686425" cy="5924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3C431A9-4527-4E1A-8705-31C5C8E9B20F}" type="datetimeFigureOut">
              <a:rPr lang="en-US" smtClean="0"/>
              <a:t>8/18/2022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2267386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3C431A9-4527-4E1A-8705-31C5C8E9B20F}" type="datetimeFigureOut">
              <a:rPr lang="en-US" smtClean="0"/>
              <a:t>8/18/2022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1881264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33C431A9-4527-4E1A-8705-31C5C8E9B20F}" type="datetimeFigureOut">
              <a:rPr lang="en-US" smtClean="0"/>
              <a:t>8/18/2022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2004931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33C431A9-4527-4E1A-8705-31C5C8E9B20F}" type="datetimeFigureOut">
              <a:rPr lang="en-US" smtClean="0"/>
              <a:t>8/18/2022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3243066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33C431A9-4527-4E1A-8705-31C5C8E9B20F}" type="datetimeFigureOut">
              <a:rPr lang="en-US" smtClean="0"/>
              <a:t>8/18/2022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239533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33C431A9-4527-4E1A-8705-31C5C8E9B20F}" type="datetimeFigureOut">
              <a:rPr lang="en-US" smtClean="0"/>
              <a:t>8/18/2022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384007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3C431A9-4527-4E1A-8705-31C5C8E9B20F}" type="datetimeFigureOut">
              <a:rPr lang="en-US" smtClean="0"/>
              <a:t>8/18/2022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3956629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3C431A9-4527-4E1A-8705-31C5C8E9B20F}" type="datetimeFigureOut">
              <a:rPr lang="en-US" smtClean="0"/>
              <a:t>8/18/2022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1316420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3C431A9-4527-4E1A-8705-31C5C8E9B20F}" type="datetimeFigureOut">
              <a:rPr lang="en-US" smtClean="0"/>
              <a:t>8/18/2022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436281-6A05-4FE9-83B0-2EC910084F13}" type="slidenum">
              <a:rPr lang="en-US" smtClean="0"/>
              <a:t>‹#›</a:t>
            </a:fld>
            <a:endParaRPr lang="en-US"/>
          </a:p>
        </p:txBody>
      </p:sp>
    </p:spTree>
    <p:extLst>
      <p:ext uri="{BB962C8B-B14F-4D97-AF65-F5344CB8AC3E}">
        <p14:creationId xmlns:p14="http://schemas.microsoft.com/office/powerpoint/2010/main" val="3518288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alpha val="48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3100" y="171450"/>
            <a:ext cx="775335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fld id="{33C431A9-4527-4E1A-8705-31C5C8E9B20F}" type="datetimeFigureOut">
              <a:rPr lang="en-US" smtClean="0"/>
              <a:t>8/18/2022</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8F436281-6A05-4FE9-83B0-2EC910084F13}" type="slidenum">
              <a:rPr lang="en-US" smtClean="0"/>
              <a:t>‹#›</a:t>
            </a:fld>
            <a:endParaRPr lang="en-US"/>
          </a:p>
        </p:txBody>
      </p:sp>
      <p:grpSp>
        <p:nvGrpSpPr>
          <p:cNvPr id="1043" name="Group 19"/>
          <p:cNvGrpSpPr>
            <a:grpSpLocks/>
          </p:cNvGrpSpPr>
          <p:nvPr/>
        </p:nvGrpSpPr>
        <p:grpSpPr bwMode="auto">
          <a:xfrm>
            <a:off x="0" y="1447800"/>
            <a:ext cx="8382000" cy="304800"/>
            <a:chOff x="0" y="912"/>
            <a:chExt cx="5280" cy="192"/>
          </a:xfrm>
        </p:grpSpPr>
        <p:sp>
          <p:nvSpPr>
            <p:cNvPr id="1031" name="Rectangle 7"/>
            <p:cNvSpPr>
              <a:spLocks noChangeArrowheads="1"/>
            </p:cNvSpPr>
            <p:nvPr/>
          </p:nvSpPr>
          <p:spPr bwMode="auto">
            <a:xfrm>
              <a:off x="0" y="912"/>
              <a:ext cx="5280" cy="192"/>
            </a:xfrm>
            <a:prstGeom prst="rect">
              <a:avLst/>
            </a:prstGeom>
            <a:gradFill rotWithShape="0">
              <a:gsLst>
                <a:gs pos="0">
                  <a:schemeClr val="accent1"/>
                </a:gs>
                <a:gs pos="100000">
                  <a:schemeClr val="tx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2" name="Rectangle 8"/>
            <p:cNvSpPr>
              <a:spLocks noChangeArrowheads="1"/>
            </p:cNvSpPr>
            <p:nvPr/>
          </p:nvSpPr>
          <p:spPr bwMode="white">
            <a:xfrm>
              <a:off x="2748"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3" name="Rectangle 9"/>
            <p:cNvSpPr>
              <a:spLocks noChangeArrowheads="1"/>
            </p:cNvSpPr>
            <p:nvPr/>
          </p:nvSpPr>
          <p:spPr bwMode="white">
            <a:xfrm>
              <a:off x="3132"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4" name="Rectangle 10"/>
            <p:cNvSpPr>
              <a:spLocks noChangeArrowheads="1"/>
            </p:cNvSpPr>
            <p:nvPr/>
          </p:nvSpPr>
          <p:spPr bwMode="white">
            <a:xfrm>
              <a:off x="3492"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5" name="Rectangle 11"/>
            <p:cNvSpPr>
              <a:spLocks noChangeArrowheads="1"/>
            </p:cNvSpPr>
            <p:nvPr/>
          </p:nvSpPr>
          <p:spPr bwMode="white">
            <a:xfrm>
              <a:off x="3822"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6" name="Rectangle 12"/>
            <p:cNvSpPr>
              <a:spLocks noChangeArrowheads="1"/>
            </p:cNvSpPr>
            <p:nvPr/>
          </p:nvSpPr>
          <p:spPr bwMode="white">
            <a:xfrm>
              <a:off x="4104"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7" name="Rectangle 13"/>
            <p:cNvSpPr>
              <a:spLocks noChangeArrowheads="1"/>
            </p:cNvSpPr>
            <p:nvPr/>
          </p:nvSpPr>
          <p:spPr bwMode="white">
            <a:xfrm>
              <a:off x="4368"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8" name="Rectangle 14"/>
            <p:cNvSpPr>
              <a:spLocks noChangeArrowheads="1"/>
            </p:cNvSpPr>
            <p:nvPr/>
          </p:nvSpPr>
          <p:spPr bwMode="white">
            <a:xfrm>
              <a:off x="4800"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39" name="Rectangle 15"/>
            <p:cNvSpPr>
              <a:spLocks noChangeArrowheads="1"/>
            </p:cNvSpPr>
            <p:nvPr/>
          </p:nvSpPr>
          <p:spPr bwMode="white">
            <a:xfrm>
              <a:off x="4602"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40" name="Rectangle 16"/>
            <p:cNvSpPr>
              <a:spLocks noChangeArrowheads="1"/>
            </p:cNvSpPr>
            <p:nvPr/>
          </p:nvSpPr>
          <p:spPr bwMode="white">
            <a:xfrm>
              <a:off x="4962"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41" name="Rectangle 17"/>
            <p:cNvSpPr>
              <a:spLocks noChangeArrowheads="1"/>
            </p:cNvSpPr>
            <p:nvPr/>
          </p:nvSpPr>
          <p:spPr bwMode="white">
            <a:xfrm>
              <a:off x="5094"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1042" name="Rectangle 18"/>
            <p:cNvSpPr>
              <a:spLocks noChangeArrowheads="1"/>
            </p:cNvSpPr>
            <p:nvPr/>
          </p:nvSpPr>
          <p:spPr bwMode="white">
            <a:xfrm>
              <a:off x="5196" y="912"/>
              <a:ext cx="36" cy="192"/>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accent1"/>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57200" y="1752600"/>
            <a:ext cx="7924800" cy="1143000"/>
          </a:xfrm>
        </p:spPr>
        <p:txBody>
          <a:bodyPr anchor="ctr"/>
          <a:lstStyle/>
          <a:p>
            <a:pPr algn="l"/>
            <a:r>
              <a:rPr lang="en-US" sz="3600" dirty="0">
                <a:solidFill>
                  <a:schemeClr val="tx1"/>
                </a:solidFill>
                <a:effectLst/>
                <a:latin typeface="Lucida Sans Unicode" panose="020B0602030504020204" pitchFamily="34" charset="0"/>
                <a:cs typeface="Lucida Sans Unicode" panose="020B0602030504020204" pitchFamily="34" charset="0"/>
              </a:rPr>
              <a:t>Obedience without commitment…</a:t>
            </a:r>
          </a:p>
        </p:txBody>
      </p:sp>
      <p:sp>
        <p:nvSpPr>
          <p:cNvPr id="3" name="Subtitle 2"/>
          <p:cNvSpPr>
            <a:spLocks noGrp="1"/>
          </p:cNvSpPr>
          <p:nvPr>
            <p:ph type="subTitle" sz="quarter" idx="1"/>
          </p:nvPr>
        </p:nvSpPr>
        <p:spPr/>
        <p:txBody>
          <a:bodyPr anchor="ctr"/>
          <a:lstStyle/>
          <a:p>
            <a:pPr>
              <a:spcBef>
                <a:spcPts val="0"/>
              </a:spcBef>
              <a:spcAft>
                <a:spcPts val="1200"/>
              </a:spcAft>
            </a:pPr>
            <a:r>
              <a:rPr lang="en-US" dirty="0">
                <a:effectLst/>
                <a:latin typeface="Lucida Sans Unicode" panose="020B0602030504020204" pitchFamily="34" charset="0"/>
                <a:cs typeface="Lucida Sans Unicode" panose="020B0602030504020204" pitchFamily="34" charset="0"/>
              </a:rPr>
              <a:t>Is not really obedience at all!</a:t>
            </a:r>
          </a:p>
          <a:p>
            <a:pPr>
              <a:spcBef>
                <a:spcPts val="0"/>
              </a:spcBef>
              <a:spcAft>
                <a:spcPts val="1200"/>
              </a:spcAft>
            </a:pPr>
            <a:r>
              <a:rPr lang="en-US" dirty="0">
                <a:effectLst/>
                <a:latin typeface="Lucida Sans Unicode" panose="020B0602030504020204" pitchFamily="34" charset="0"/>
                <a:cs typeface="Lucida Sans Unicode" panose="020B0602030504020204" pitchFamily="34" charset="0"/>
              </a:rPr>
              <a:t>Galatians 2:20; Romans 6:17</a:t>
            </a:r>
          </a:p>
        </p:txBody>
      </p:sp>
    </p:spTree>
    <p:extLst>
      <p:ext uri="{BB962C8B-B14F-4D97-AF65-F5344CB8AC3E}">
        <p14:creationId xmlns:p14="http://schemas.microsoft.com/office/powerpoint/2010/main" val="142132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57200" y="1752600"/>
            <a:ext cx="8001000" cy="1143000"/>
          </a:xfrm>
        </p:spPr>
        <p:txBody>
          <a:bodyPr anchor="ctr"/>
          <a:lstStyle/>
          <a:p>
            <a:pPr algn="l"/>
            <a:r>
              <a:rPr lang="en-US" sz="3600" dirty="0">
                <a:solidFill>
                  <a:schemeClr val="tx1"/>
                </a:solidFill>
                <a:effectLst/>
                <a:latin typeface="Lucida Sans Unicode" panose="020B0602030504020204" pitchFamily="34" charset="0"/>
                <a:cs typeface="Lucida Sans Unicode" panose="020B0602030504020204" pitchFamily="34" charset="0"/>
              </a:rPr>
              <a:t>In becoming a Christian…</a:t>
            </a:r>
          </a:p>
        </p:txBody>
      </p:sp>
      <p:sp>
        <p:nvSpPr>
          <p:cNvPr id="3" name="Subtitle 2"/>
          <p:cNvSpPr>
            <a:spLocks noGrp="1"/>
          </p:cNvSpPr>
          <p:nvPr>
            <p:ph type="subTitle" sz="quarter" idx="1"/>
          </p:nvPr>
        </p:nvSpPr>
        <p:spPr>
          <a:xfrm>
            <a:off x="381000" y="4038600"/>
            <a:ext cx="8153400" cy="1752600"/>
          </a:xfrm>
        </p:spPr>
        <p:txBody>
          <a:bodyPr anchor="ctr"/>
          <a:lstStyle/>
          <a:p>
            <a:pPr algn="l">
              <a:lnSpc>
                <a:spcPct val="125000"/>
              </a:lnSpc>
              <a:spcBef>
                <a:spcPts val="0"/>
              </a:spcBef>
            </a:pPr>
            <a:r>
              <a:rPr lang="en-US" sz="2800" dirty="0">
                <a:effectLst/>
                <a:latin typeface="Lucida Sans Unicode" panose="020B0602030504020204" pitchFamily="34" charset="0"/>
                <a:cs typeface="Lucida Sans Unicode" panose="020B0602030504020204" pitchFamily="34" charset="0"/>
              </a:rPr>
              <a:t>Each step of obedience involves commitment.</a:t>
            </a:r>
          </a:p>
        </p:txBody>
      </p:sp>
    </p:spTree>
    <p:extLst>
      <p:ext uri="{BB962C8B-B14F-4D97-AF65-F5344CB8AC3E}">
        <p14:creationId xmlns:p14="http://schemas.microsoft.com/office/powerpoint/2010/main" val="4094239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b="1" dirty="0">
                <a:solidFill>
                  <a:schemeClr val="tx1"/>
                </a:solidFill>
                <a:effectLst/>
                <a:latin typeface="Lucida Sans Unicode" panose="020B0602030504020204" pitchFamily="34" charset="0"/>
                <a:cs typeface="Lucida Sans Unicode" panose="020B0602030504020204" pitchFamily="34" charset="0"/>
              </a:rPr>
              <a:t>Faith</a:t>
            </a: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sz="2400" dirty="0">
                <a:effectLst/>
                <a:latin typeface="Lucida Sans Unicode" panose="020B0602030504020204" pitchFamily="34" charset="0"/>
                <a:cs typeface="Lucida Sans Unicode" panose="020B0602030504020204" pitchFamily="34" charset="0"/>
              </a:rPr>
              <a:t>Saving faith involves a commitment to </a:t>
            </a:r>
            <a:r>
              <a:rPr lang="en-US" sz="2400" b="1" i="1" dirty="0">
                <a:effectLst/>
                <a:latin typeface="Lucida Sans Unicode" panose="020B0602030504020204" pitchFamily="34" charset="0"/>
                <a:cs typeface="Lucida Sans Unicode" panose="020B0602030504020204" pitchFamily="34" charset="0"/>
              </a:rPr>
              <a:t>what we believe.</a:t>
            </a:r>
          </a:p>
          <a:p>
            <a:pPr lvl="1">
              <a:lnSpc>
                <a:spcPct val="125000"/>
              </a:lnSpc>
              <a:spcBef>
                <a:spcPts val="0"/>
              </a:spcBef>
              <a:spcAft>
                <a:spcPts val="1800"/>
              </a:spcAft>
            </a:pPr>
            <a:r>
              <a:rPr lang="en-US" sz="2200" dirty="0">
                <a:effectLst/>
                <a:latin typeface="Lucida Sans Unicode" panose="020B0602030504020204" pitchFamily="34" charset="0"/>
                <a:cs typeface="Lucida Sans Unicode" panose="020B0602030504020204" pitchFamily="34" charset="0"/>
              </a:rPr>
              <a:t>James 2:19-20.</a:t>
            </a:r>
          </a:p>
          <a:p>
            <a:pPr lvl="1">
              <a:lnSpc>
                <a:spcPct val="125000"/>
              </a:lnSpc>
              <a:spcBef>
                <a:spcPts val="0"/>
              </a:spcBef>
              <a:spcAft>
                <a:spcPts val="1800"/>
              </a:spcAft>
            </a:pPr>
            <a:r>
              <a:rPr lang="en-US" sz="2200" dirty="0">
                <a:effectLst/>
                <a:latin typeface="Lucida Sans Unicode" panose="020B0602030504020204" pitchFamily="34" charset="0"/>
                <a:cs typeface="Lucida Sans Unicode" panose="020B0602030504020204" pitchFamily="34" charset="0"/>
              </a:rPr>
              <a:t>Hebrews 11.</a:t>
            </a:r>
          </a:p>
          <a:p>
            <a:pPr lvl="1">
              <a:lnSpc>
                <a:spcPct val="125000"/>
              </a:lnSpc>
              <a:spcBef>
                <a:spcPts val="0"/>
              </a:spcBef>
              <a:spcAft>
                <a:spcPts val="1800"/>
              </a:spcAft>
            </a:pPr>
            <a:r>
              <a:rPr lang="en-US" sz="2200" dirty="0">
                <a:effectLst/>
                <a:latin typeface="Lucida Sans Unicode" panose="020B0602030504020204" pitchFamily="34" charset="0"/>
                <a:cs typeface="Lucida Sans Unicode" panose="020B0602030504020204" pitchFamily="34" charset="0"/>
              </a:rPr>
              <a:t>Faithful: Colossians 1:2, 7; 4:7, 9.</a:t>
            </a:r>
          </a:p>
          <a:p>
            <a:pPr lvl="1">
              <a:lnSpc>
                <a:spcPct val="125000"/>
              </a:lnSpc>
              <a:spcBef>
                <a:spcPts val="0"/>
              </a:spcBef>
              <a:spcAft>
                <a:spcPts val="1800"/>
              </a:spcAft>
            </a:pPr>
            <a:r>
              <a:rPr lang="en-US" sz="2200" dirty="0">
                <a:effectLst/>
                <a:latin typeface="Lucida Sans Unicode" panose="020B0602030504020204" pitchFamily="34" charset="0"/>
                <a:cs typeface="Lucida Sans Unicode" panose="020B0602030504020204" pitchFamily="34" charset="0"/>
              </a:rPr>
              <a:t>2 Corinthians 4:13.</a:t>
            </a:r>
          </a:p>
        </p:txBody>
      </p:sp>
    </p:spTree>
    <p:extLst>
      <p:ext uri="{BB962C8B-B14F-4D97-AF65-F5344CB8AC3E}">
        <p14:creationId xmlns:p14="http://schemas.microsoft.com/office/powerpoint/2010/main" val="1108883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b="1" dirty="0">
                <a:solidFill>
                  <a:schemeClr val="tx1"/>
                </a:solidFill>
                <a:effectLst/>
                <a:latin typeface="Lucida Sans Unicode" panose="020B0602030504020204" pitchFamily="34" charset="0"/>
                <a:cs typeface="Lucida Sans Unicode" panose="020B0602030504020204" pitchFamily="34" charset="0"/>
              </a:rPr>
              <a:t>Repentance</a:t>
            </a:r>
          </a:p>
        </p:txBody>
      </p:sp>
      <p:sp>
        <p:nvSpPr>
          <p:cNvPr id="3" name="Content Placeholder 2"/>
          <p:cNvSpPr>
            <a:spLocks noGrp="1"/>
          </p:cNvSpPr>
          <p:nvPr>
            <p:ph idx="1"/>
          </p:nvPr>
        </p:nvSpPr>
        <p:spPr/>
        <p:txBody>
          <a:bodyPr anchor="ctr"/>
          <a:lstStyle/>
          <a:p>
            <a:pPr>
              <a:lnSpc>
                <a:spcPct val="125000"/>
              </a:lnSpc>
              <a:spcBef>
                <a:spcPts val="0"/>
              </a:spcBef>
              <a:spcAft>
                <a:spcPts val="2400"/>
              </a:spcAft>
            </a:pPr>
            <a:r>
              <a:rPr lang="en-US" sz="2400" dirty="0">
                <a:effectLst/>
                <a:latin typeface="Lucida Sans Unicode" panose="020B0602030504020204" pitchFamily="34" charset="0"/>
                <a:cs typeface="Lucida Sans Unicode" panose="020B0602030504020204" pitchFamily="34" charset="0"/>
              </a:rPr>
              <a:t>Repentance involves a commitment to </a:t>
            </a:r>
            <a:r>
              <a:rPr lang="en-US" sz="2400" b="1" i="1" dirty="0">
                <a:effectLst/>
                <a:latin typeface="Lucida Sans Unicode" panose="020B0602030504020204" pitchFamily="34" charset="0"/>
                <a:cs typeface="Lucida Sans Unicode" panose="020B0602030504020204" pitchFamily="34" charset="0"/>
              </a:rPr>
              <a:t>change our ways.</a:t>
            </a:r>
          </a:p>
          <a:p>
            <a:pPr lvl="1">
              <a:lnSpc>
                <a:spcPct val="125000"/>
              </a:lnSpc>
              <a:spcBef>
                <a:spcPts val="0"/>
              </a:spcBef>
              <a:spcAft>
                <a:spcPts val="2400"/>
              </a:spcAft>
            </a:pPr>
            <a:r>
              <a:rPr lang="en-US" sz="2200" dirty="0">
                <a:effectLst/>
                <a:latin typeface="Lucida Sans Unicode" panose="020B0602030504020204" pitchFamily="34" charset="0"/>
                <a:cs typeface="Lucida Sans Unicode" panose="020B0602030504020204" pitchFamily="34" charset="0"/>
              </a:rPr>
              <a:t>Luke 3:7-14.</a:t>
            </a:r>
          </a:p>
          <a:p>
            <a:pPr lvl="1">
              <a:lnSpc>
                <a:spcPct val="125000"/>
              </a:lnSpc>
              <a:spcBef>
                <a:spcPts val="0"/>
              </a:spcBef>
              <a:spcAft>
                <a:spcPts val="2400"/>
              </a:spcAft>
            </a:pPr>
            <a:r>
              <a:rPr lang="en-US" sz="2200" dirty="0">
                <a:effectLst/>
                <a:latin typeface="Lucida Sans Unicode" panose="020B0602030504020204" pitchFamily="34" charset="0"/>
                <a:cs typeface="Lucida Sans Unicode" panose="020B0602030504020204" pitchFamily="34" charset="0"/>
              </a:rPr>
              <a:t>Acts 26:19-20.</a:t>
            </a:r>
          </a:p>
          <a:p>
            <a:pPr lvl="1">
              <a:lnSpc>
                <a:spcPct val="125000"/>
              </a:lnSpc>
              <a:spcBef>
                <a:spcPts val="0"/>
              </a:spcBef>
              <a:spcAft>
                <a:spcPts val="2400"/>
              </a:spcAft>
            </a:pPr>
            <a:r>
              <a:rPr lang="en-US" sz="2200" dirty="0">
                <a:effectLst/>
                <a:latin typeface="Lucida Sans Unicode" panose="020B0602030504020204" pitchFamily="34" charset="0"/>
                <a:cs typeface="Lucida Sans Unicode" panose="020B0602030504020204" pitchFamily="34" charset="0"/>
              </a:rPr>
              <a:t>Revelation 2:4-5.</a:t>
            </a:r>
          </a:p>
        </p:txBody>
      </p:sp>
    </p:spTree>
    <p:extLst>
      <p:ext uri="{BB962C8B-B14F-4D97-AF65-F5344CB8AC3E}">
        <p14:creationId xmlns:p14="http://schemas.microsoft.com/office/powerpoint/2010/main" val="290066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b="1" dirty="0">
                <a:solidFill>
                  <a:schemeClr val="tx1"/>
                </a:solidFill>
                <a:effectLst/>
                <a:latin typeface="Lucida Sans Unicode" panose="020B0602030504020204" pitchFamily="34" charset="0"/>
                <a:cs typeface="Lucida Sans Unicode" panose="020B0602030504020204" pitchFamily="34" charset="0"/>
              </a:rPr>
              <a:t>Confession of Christ</a:t>
            </a: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sz="2400" dirty="0">
                <a:effectLst/>
                <a:latin typeface="Lucida Sans Unicode" panose="020B0602030504020204" pitchFamily="34" charset="0"/>
                <a:cs typeface="Lucida Sans Unicode" panose="020B0602030504020204" pitchFamily="34" charset="0"/>
              </a:rPr>
              <a:t>Confession involves a commitment to </a:t>
            </a:r>
            <a:r>
              <a:rPr lang="en-US" sz="2400" b="1" i="1" dirty="0">
                <a:effectLst/>
                <a:latin typeface="Lucida Sans Unicode" panose="020B0602030504020204" pitchFamily="34" charset="0"/>
                <a:cs typeface="Lucida Sans Unicode" panose="020B0602030504020204" pitchFamily="34" charset="0"/>
              </a:rPr>
              <a:t>be true to Christ, to stand up for Christ.</a:t>
            </a:r>
          </a:p>
          <a:p>
            <a:pPr lvl="1">
              <a:lnSpc>
                <a:spcPct val="125000"/>
              </a:lnSpc>
              <a:spcBef>
                <a:spcPts val="0"/>
              </a:spcBef>
              <a:spcAft>
                <a:spcPts val="1800"/>
              </a:spcAft>
            </a:pPr>
            <a:r>
              <a:rPr lang="en-US" sz="2200" dirty="0">
                <a:effectLst/>
                <a:latin typeface="Lucida Sans Unicode" panose="020B0602030504020204" pitchFamily="34" charset="0"/>
                <a:cs typeface="Lucida Sans Unicode" panose="020B0602030504020204" pitchFamily="34" charset="0"/>
              </a:rPr>
              <a:t>Matthew 10:32-33.</a:t>
            </a:r>
          </a:p>
          <a:p>
            <a:pPr lvl="1">
              <a:lnSpc>
                <a:spcPct val="125000"/>
              </a:lnSpc>
              <a:spcBef>
                <a:spcPts val="0"/>
              </a:spcBef>
              <a:spcAft>
                <a:spcPts val="1800"/>
              </a:spcAft>
            </a:pPr>
            <a:r>
              <a:rPr lang="en-US" sz="2200" dirty="0">
                <a:effectLst/>
                <a:latin typeface="Lucida Sans Unicode" panose="020B0602030504020204" pitchFamily="34" charset="0"/>
                <a:cs typeface="Lucida Sans Unicode" panose="020B0602030504020204" pitchFamily="34" charset="0"/>
              </a:rPr>
              <a:t>1 Timothy 6:12-14.</a:t>
            </a:r>
          </a:p>
          <a:p>
            <a:pPr lvl="1">
              <a:lnSpc>
                <a:spcPct val="125000"/>
              </a:lnSpc>
              <a:spcBef>
                <a:spcPts val="0"/>
              </a:spcBef>
              <a:spcAft>
                <a:spcPts val="1800"/>
              </a:spcAft>
            </a:pPr>
            <a:r>
              <a:rPr lang="en-US" sz="2200" dirty="0">
                <a:effectLst/>
                <a:latin typeface="Lucida Sans Unicode" panose="020B0602030504020204" pitchFamily="34" charset="0"/>
                <a:cs typeface="Lucida Sans Unicode" panose="020B0602030504020204" pitchFamily="34" charset="0"/>
              </a:rPr>
              <a:t>Hebrews 4:14; 10:23.</a:t>
            </a:r>
          </a:p>
          <a:p>
            <a:pPr lvl="1">
              <a:lnSpc>
                <a:spcPct val="125000"/>
              </a:lnSpc>
              <a:spcBef>
                <a:spcPts val="0"/>
              </a:spcBef>
              <a:spcAft>
                <a:spcPts val="1800"/>
              </a:spcAft>
            </a:pPr>
            <a:r>
              <a:rPr lang="en-US" sz="2200" dirty="0">
                <a:effectLst/>
                <a:latin typeface="Lucida Sans Unicode" panose="020B0602030504020204" pitchFamily="34" charset="0"/>
                <a:cs typeface="Lucida Sans Unicode" panose="020B0602030504020204" pitchFamily="34" charset="0"/>
              </a:rPr>
              <a:t>2 Corinthians 9:13.</a:t>
            </a:r>
          </a:p>
        </p:txBody>
      </p:sp>
    </p:spTree>
    <p:extLst>
      <p:ext uri="{BB962C8B-B14F-4D97-AF65-F5344CB8AC3E}">
        <p14:creationId xmlns:p14="http://schemas.microsoft.com/office/powerpoint/2010/main" val="351456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b="1" dirty="0">
                <a:solidFill>
                  <a:schemeClr val="tx1"/>
                </a:solidFill>
                <a:effectLst/>
                <a:latin typeface="Lucida Sans Unicode" panose="020B0602030504020204" pitchFamily="34" charset="0"/>
                <a:cs typeface="Lucida Sans Unicode" panose="020B0602030504020204" pitchFamily="34" charset="0"/>
              </a:rPr>
              <a:t>Baptism</a:t>
            </a: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sz="2400" dirty="0">
                <a:effectLst/>
                <a:latin typeface="Lucida Sans Unicode" panose="020B0602030504020204" pitchFamily="34" charset="0"/>
                <a:cs typeface="Lucida Sans Unicode" panose="020B0602030504020204" pitchFamily="34" charset="0"/>
              </a:rPr>
              <a:t>Baptism involves a commitment to </a:t>
            </a:r>
            <a:r>
              <a:rPr lang="en-US" sz="2400" b="1" i="1" dirty="0">
                <a:effectLst/>
                <a:latin typeface="Lucida Sans Unicode" panose="020B0602030504020204" pitchFamily="34" charset="0"/>
                <a:cs typeface="Lucida Sans Unicode" panose="020B0602030504020204" pitchFamily="34" charset="0"/>
              </a:rPr>
              <a:t>walk in newness of life.</a:t>
            </a:r>
          </a:p>
          <a:p>
            <a:pPr lvl="1">
              <a:lnSpc>
                <a:spcPct val="125000"/>
              </a:lnSpc>
              <a:spcBef>
                <a:spcPts val="0"/>
              </a:spcBef>
              <a:spcAft>
                <a:spcPts val="1800"/>
              </a:spcAft>
            </a:pPr>
            <a:r>
              <a:rPr lang="en-US" sz="2200" dirty="0">
                <a:effectLst/>
                <a:latin typeface="Lucida Sans Unicode" panose="020B0602030504020204" pitchFamily="34" charset="0"/>
                <a:cs typeface="Lucida Sans Unicode" panose="020B0602030504020204" pitchFamily="34" charset="0"/>
              </a:rPr>
              <a:t>Romans 6:2-6, 11.</a:t>
            </a:r>
          </a:p>
        </p:txBody>
      </p:sp>
    </p:spTree>
    <p:extLst>
      <p:ext uri="{BB962C8B-B14F-4D97-AF65-F5344CB8AC3E}">
        <p14:creationId xmlns:p14="http://schemas.microsoft.com/office/powerpoint/2010/main" val="422627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b="1" dirty="0">
                <a:solidFill>
                  <a:schemeClr val="tx1"/>
                </a:solidFill>
                <a:effectLst/>
                <a:latin typeface="Lucida Sans Unicode" panose="020B0602030504020204" pitchFamily="34" charset="0"/>
                <a:cs typeface="Lucida Sans Unicode" panose="020B0602030504020204" pitchFamily="34" charset="0"/>
              </a:rPr>
              <a:t>Concluding Verses</a:t>
            </a:r>
          </a:p>
        </p:txBody>
      </p:sp>
      <p:sp>
        <p:nvSpPr>
          <p:cNvPr id="3" name="Content Placeholder 2"/>
          <p:cNvSpPr>
            <a:spLocks noGrp="1"/>
          </p:cNvSpPr>
          <p:nvPr>
            <p:ph idx="1"/>
          </p:nvPr>
        </p:nvSpPr>
        <p:spPr/>
        <p:txBody>
          <a:bodyPr anchor="ctr"/>
          <a:lstStyle/>
          <a:p>
            <a:pPr>
              <a:lnSpc>
                <a:spcPct val="130000"/>
              </a:lnSpc>
              <a:spcBef>
                <a:spcPts val="0"/>
              </a:spcBef>
              <a:spcAft>
                <a:spcPts val="0"/>
              </a:spcAft>
            </a:pPr>
            <a:r>
              <a:rPr lang="en-US" sz="2400" dirty="0">
                <a:effectLst/>
                <a:latin typeface="Lucida Sans Unicode" panose="020B0602030504020204" pitchFamily="34" charset="0"/>
                <a:cs typeface="Lucida Sans Unicode" panose="020B0602030504020204" pitchFamily="34" charset="0"/>
              </a:rPr>
              <a:t>“I beseech you therefore, brethren, by the mercies of God, that you present your bodies a living sacrifice, holy, acceptable to God, which is your reasonable service. And do not be conformed to this world, but be transformed by the renewing of your mind, that you may prove what is that good and acceptable and perfect will of God” (Romans 12:1-2).</a:t>
            </a:r>
          </a:p>
        </p:txBody>
      </p:sp>
    </p:spTree>
    <p:extLst>
      <p:ext uri="{BB962C8B-B14F-4D97-AF65-F5344CB8AC3E}">
        <p14:creationId xmlns:p14="http://schemas.microsoft.com/office/powerpoint/2010/main" val="89975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b="1" dirty="0">
                <a:solidFill>
                  <a:schemeClr val="tx1"/>
                </a:solidFill>
                <a:effectLst/>
                <a:latin typeface="Lucida Sans Unicode" panose="020B0602030504020204" pitchFamily="34" charset="0"/>
                <a:cs typeface="Lucida Sans Unicode" panose="020B0602030504020204" pitchFamily="34" charset="0"/>
              </a:rPr>
              <a:t>Concluding Verses</a:t>
            </a:r>
          </a:p>
        </p:txBody>
      </p:sp>
      <p:sp>
        <p:nvSpPr>
          <p:cNvPr id="3" name="Content Placeholder 2"/>
          <p:cNvSpPr>
            <a:spLocks noGrp="1"/>
          </p:cNvSpPr>
          <p:nvPr>
            <p:ph idx="1"/>
          </p:nvPr>
        </p:nvSpPr>
        <p:spPr/>
        <p:txBody>
          <a:bodyPr anchor="ctr"/>
          <a:lstStyle/>
          <a:p>
            <a:pPr>
              <a:lnSpc>
                <a:spcPct val="135000"/>
              </a:lnSpc>
              <a:spcBef>
                <a:spcPts val="0"/>
              </a:spcBef>
              <a:spcAft>
                <a:spcPts val="0"/>
              </a:spcAft>
            </a:pPr>
            <a:r>
              <a:rPr lang="en-US" sz="2400" dirty="0">
                <a:effectLst/>
                <a:latin typeface="Lucida Sans Unicode" panose="020B0602030504020204" pitchFamily="34" charset="0"/>
                <a:cs typeface="Lucida Sans Unicode" panose="020B0602030504020204" pitchFamily="34" charset="0"/>
              </a:rPr>
              <a:t>“For this reason I also suffer these things; nevertheless I am not ashamed, for I know whom I have believed and am persuaded that He is able to keep what I have committed to Him until that Day” (2 Timothy 1:12).</a:t>
            </a:r>
          </a:p>
        </p:txBody>
      </p:sp>
    </p:spTree>
    <p:extLst>
      <p:ext uri="{BB962C8B-B14F-4D97-AF65-F5344CB8AC3E}">
        <p14:creationId xmlns:p14="http://schemas.microsoft.com/office/powerpoint/2010/main" val="927244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l"/>
            <a:r>
              <a:rPr lang="en-US" sz="3600" b="1" dirty="0">
                <a:solidFill>
                  <a:schemeClr val="tx1"/>
                </a:solidFill>
                <a:effectLst/>
                <a:latin typeface="Lucida Sans Unicode" panose="020B0602030504020204" pitchFamily="34" charset="0"/>
                <a:cs typeface="Lucida Sans Unicode" panose="020B0602030504020204" pitchFamily="34" charset="0"/>
              </a:rPr>
              <a:t>Concluding Verses</a:t>
            </a:r>
          </a:p>
        </p:txBody>
      </p:sp>
      <p:sp>
        <p:nvSpPr>
          <p:cNvPr id="3" name="Content Placeholder 2"/>
          <p:cNvSpPr>
            <a:spLocks noGrp="1"/>
          </p:cNvSpPr>
          <p:nvPr>
            <p:ph idx="1"/>
          </p:nvPr>
        </p:nvSpPr>
        <p:spPr/>
        <p:txBody>
          <a:bodyPr anchor="ctr"/>
          <a:lstStyle/>
          <a:p>
            <a:pPr>
              <a:lnSpc>
                <a:spcPct val="135000"/>
              </a:lnSpc>
              <a:spcBef>
                <a:spcPts val="0"/>
              </a:spcBef>
              <a:spcAft>
                <a:spcPts val="0"/>
              </a:spcAft>
            </a:pPr>
            <a:r>
              <a:rPr lang="en-US" sz="2400" dirty="0">
                <a:effectLst/>
                <a:latin typeface="Lucida Sans Unicode" panose="020B0602030504020204" pitchFamily="34" charset="0"/>
                <a:cs typeface="Lucida Sans Unicode" panose="020B0602030504020204" pitchFamily="34" charset="0"/>
              </a:rPr>
              <a:t>“Be faithful until death, and I will give you the crown of life” (Revelation 2:10).</a:t>
            </a:r>
          </a:p>
        </p:txBody>
      </p:sp>
    </p:spTree>
    <p:extLst>
      <p:ext uri="{BB962C8B-B14F-4D97-AF65-F5344CB8AC3E}">
        <p14:creationId xmlns:p14="http://schemas.microsoft.com/office/powerpoint/2010/main" val="414906415"/>
      </p:ext>
    </p:extLst>
  </p:cSld>
  <p:clrMapOvr>
    <a:masterClrMapping/>
  </p:clrMapOvr>
</p:sld>
</file>

<file path=ppt/theme/theme1.xml><?xml version="1.0" encoding="utf-8"?>
<a:theme xmlns:a="http://schemas.openxmlformats.org/drawingml/2006/main" name="Broken bar design template">
  <a:themeElements>
    <a:clrScheme name="Office Theme 1">
      <a:dk1>
        <a:srgbClr val="000000"/>
      </a:dk1>
      <a:lt1>
        <a:srgbClr val="FFFFFF"/>
      </a:lt1>
      <a:dk2>
        <a:srgbClr val="CC0000"/>
      </a:dk2>
      <a:lt2>
        <a:srgbClr val="FFFFFF"/>
      </a:lt2>
      <a:accent1>
        <a:srgbClr val="FF0033"/>
      </a:accent1>
      <a:accent2>
        <a:srgbClr val="996633"/>
      </a:accent2>
      <a:accent3>
        <a:srgbClr val="E2AAAA"/>
      </a:accent3>
      <a:accent4>
        <a:srgbClr val="DADADA"/>
      </a:accent4>
      <a:accent5>
        <a:srgbClr val="FFAAAD"/>
      </a:accent5>
      <a:accent6>
        <a:srgbClr val="8A5C2D"/>
      </a:accent6>
      <a:hlink>
        <a:srgbClr val="CC9900"/>
      </a:hlink>
      <a:folHlink>
        <a:srgbClr val="FF6699"/>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CC0000"/>
        </a:dk2>
        <a:lt2>
          <a:srgbClr val="FFFFFF"/>
        </a:lt2>
        <a:accent1>
          <a:srgbClr val="FF0033"/>
        </a:accent1>
        <a:accent2>
          <a:srgbClr val="996633"/>
        </a:accent2>
        <a:accent3>
          <a:srgbClr val="E2AAAA"/>
        </a:accent3>
        <a:accent4>
          <a:srgbClr val="DADADA"/>
        </a:accent4>
        <a:accent5>
          <a:srgbClr val="FFAAAD"/>
        </a:accent5>
        <a:accent6>
          <a:srgbClr val="8A5C2D"/>
        </a:accent6>
        <a:hlink>
          <a:srgbClr val="CC9900"/>
        </a:hlink>
        <a:folHlink>
          <a:srgbClr val="FF6699"/>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FF"/>
        </a:lt2>
        <a:accent1>
          <a:srgbClr val="FF00FF"/>
        </a:accent1>
        <a:accent2>
          <a:srgbClr val="FF0000"/>
        </a:accent2>
        <a:accent3>
          <a:srgbClr val="FFFFFF"/>
        </a:accent3>
        <a:accent4>
          <a:srgbClr val="000000"/>
        </a:accent4>
        <a:accent5>
          <a:srgbClr val="FFAAFF"/>
        </a:accent5>
        <a:accent6>
          <a:srgbClr val="E70000"/>
        </a:accent6>
        <a:hlink>
          <a:srgbClr val="00FFFF"/>
        </a:hlink>
        <a:folHlink>
          <a:srgbClr val="C0C0C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DDDDDD"/>
        </a:accent1>
        <a:accent2>
          <a:srgbClr val="868686"/>
        </a:accent2>
        <a:accent3>
          <a:srgbClr val="FFFFFF"/>
        </a:accent3>
        <a:accent4>
          <a:srgbClr val="000000"/>
        </a:accent4>
        <a:accent5>
          <a:srgbClr val="EBEBEB"/>
        </a:accent5>
        <a:accent6>
          <a:srgbClr val="797979"/>
        </a:accent6>
        <a:hlink>
          <a:srgbClr val="393939"/>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Broken bar design template</Template>
  <TotalTime>257</TotalTime>
  <Words>278</Words>
  <Application>Microsoft Office PowerPoint</Application>
  <PresentationFormat>On-screen Show (4:3)</PresentationFormat>
  <Paragraphs>31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Lucida Sans Unicode</vt:lpstr>
      <vt:lpstr>Times New Roman</vt:lpstr>
      <vt:lpstr>Broken bar design template</vt:lpstr>
      <vt:lpstr>Obedience without commitment…</vt:lpstr>
      <vt:lpstr>In becoming a Christian…</vt:lpstr>
      <vt:lpstr>Faith</vt:lpstr>
      <vt:lpstr>Repentance</vt:lpstr>
      <vt:lpstr>Confession of Christ</vt:lpstr>
      <vt:lpstr>Baptism</vt:lpstr>
      <vt:lpstr>Concluding Verses</vt:lpstr>
      <vt:lpstr>Concluding Verses</vt:lpstr>
      <vt:lpstr>Concluding Verses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Obedience without commitment…</dc:title>
  <dc:creator>Bryan</dc:creator>
  <cp:lastModifiedBy>William Gibson</cp:lastModifiedBy>
  <cp:revision>12</cp:revision>
  <cp:lastPrinted>2022-08-18T18:36:02Z</cp:lastPrinted>
  <dcterms:created xsi:type="dcterms:W3CDTF">2016-09-13T20:55:24Z</dcterms:created>
  <dcterms:modified xsi:type="dcterms:W3CDTF">2022-08-18T18:59:30Z</dcterms:modified>
</cp:coreProperties>
</file>