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duotone>
              <a:schemeClr val="bg1">
                <a:tint val="86000"/>
                <a:alpha val="90000"/>
              </a:schemeClr>
              <a:schemeClr val="bg1">
                <a:shade val="49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1119FA7F-88BC-43F9-965B-F5A4A43EB149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718F711-1DC8-4AD4-9035-DF1B615C86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3810000"/>
            <a:ext cx="5120640" cy="158115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5:6</a:t>
            </a:r>
            <a:endParaRPr lang="en-US" sz="32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1524000"/>
            <a:ext cx="5120640" cy="2304288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You Want To Be Made Well?</a:t>
            </a:r>
            <a:endParaRPr lang="en-US" sz="3600" b="1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 Desperate To Be Healed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8448"/>
            <a:ext cx="8412480" cy="493776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6:17-19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6:53-56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10:46-52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5:21-34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2:1-4, 11-12.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596854"/>
            <a:ext cx="6858000" cy="14219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35000"/>
              </a:lnSpc>
            </a:pP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Wouldn’t you be just as eager as these people, just as desperate?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Sickness Far Worse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98448"/>
            <a:ext cx="8412480" cy="493776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2:16-17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2:5-12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5:1-14</a:t>
            </a: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cannot go to heaven in my sins.</a:t>
            </a:r>
          </a:p>
          <a:p>
            <a:pPr lvl="1">
              <a:spcBef>
                <a:spcPts val="0"/>
              </a:spcBef>
              <a:spcAft>
                <a:spcPts val="36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Mark 9:43-48; John 8:21-24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0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Invitation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 need for you to die in your sins when someone can heal you, when you can be “made perfectly well” (Matthew 14:36).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 you want to be made well? And wouldn’t you be willing to do whatever Jesus told you to do?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9:6-7.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4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be healed of sin, Jesus says…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Believe (Mark 16:16).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Repent (Acts 2:38).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Confess your faith in Jesus (Rom. 10:9-10; Acts 8:37).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 wash”—be baptized in water (Mark 16:16;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2:38; 22:16).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0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98</TotalTime>
  <Words>165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Soho</vt:lpstr>
      <vt:lpstr>Do You Want To Be Made Well?</vt:lpstr>
      <vt:lpstr>People Desperate To Be Healed</vt:lpstr>
      <vt:lpstr>PowerPoint Presentation</vt:lpstr>
      <vt:lpstr>A Sickness Far Worse</vt:lpstr>
      <vt:lpstr>The Invitation</vt:lpstr>
      <vt:lpstr>To be healed of sin, Jesus says…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Want To Be Made Well?</dc:title>
  <dc:creator>Bryan</dc:creator>
  <cp:lastModifiedBy>Bryan</cp:lastModifiedBy>
  <cp:revision>6</cp:revision>
  <dcterms:created xsi:type="dcterms:W3CDTF">2016-07-20T16:07:49Z</dcterms:created>
  <dcterms:modified xsi:type="dcterms:W3CDTF">2016-07-22T16:03:51Z</dcterms:modified>
</cp:coreProperties>
</file>