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64" r:id="rId2"/>
    <p:sldId id="256" r:id="rId3"/>
    <p:sldId id="263" r:id="rId4"/>
    <p:sldId id="257" r:id="rId5"/>
    <p:sldId id="258" r:id="rId6"/>
    <p:sldId id="260" r:id="rId7"/>
    <p:sldId id="259" r:id="rId8"/>
    <p:sldId id="261" r:id="rId9"/>
    <p:sldId id="26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37FA190-C995-49E2-AA23-95F89F95982A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539A631-5FE7-402C-9747-EADF4018D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9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06C8D6B-187B-4264-BB24-37512357138F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9D281E1-3094-4B50-B58F-5FC350CBF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55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Increase—1 Thess. 4:10.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281E1-3094-4B50-B58F-5FC350CBF86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0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D11D-517E-4B3D-9421-66B12AB2CEA3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98C8-DA86-468C-8971-DD53B670D2E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D11D-517E-4B3D-9421-66B12AB2CEA3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98C8-DA86-468C-8971-DD53B670D2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D11D-517E-4B3D-9421-66B12AB2CEA3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98C8-DA86-468C-8971-DD53B670D2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D11D-517E-4B3D-9421-66B12AB2CEA3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98C8-DA86-468C-8971-DD53B670D2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D11D-517E-4B3D-9421-66B12AB2CEA3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98C8-DA86-468C-8971-DD53B670D2E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D11D-517E-4B3D-9421-66B12AB2CEA3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98C8-DA86-468C-8971-DD53B670D2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D11D-517E-4B3D-9421-66B12AB2CEA3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98C8-DA86-468C-8971-DD53B670D2E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D11D-517E-4B3D-9421-66B12AB2CEA3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98C8-DA86-468C-8971-DD53B670D2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D11D-517E-4B3D-9421-66B12AB2CEA3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98C8-DA86-468C-8971-DD53B670D2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D11D-517E-4B3D-9421-66B12AB2CEA3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98C8-DA86-468C-8971-DD53B670D2E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D11D-517E-4B3D-9421-66B12AB2CEA3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98C8-DA86-468C-8971-DD53B670D2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39FD11D-517E-4B3D-9421-66B12AB2CEA3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A7298C8-DA86-468C-8971-DD53B670D2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cap="none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Conduct Above and Beyond</a:t>
            </a:r>
            <a:endParaRPr lang="en-US" sz="3600" cap="none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241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</a:pPr>
            <a:r>
              <a:rPr lang="en-US" sz="2800" b="1" cap="none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Avoid sin</a:t>
            </a:r>
            <a:r>
              <a:rPr lang="en-US" sz="2800" cap="none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—that is certainly one objective we have as Christians.</a:t>
            </a:r>
            <a:endParaRPr lang="en-US" sz="2800" cap="none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 John 2:1; Hebrews 12:4.</a:t>
            </a:r>
            <a:endParaRPr lang="en-US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34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</a:pPr>
            <a:r>
              <a:rPr lang="en-US" sz="2800" b="1" cap="none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And how do we do that?</a:t>
            </a:r>
            <a:endParaRPr lang="en-US" sz="2800" cap="none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marL="457200" indent="-457200">
              <a:spcBef>
                <a:spcPts val="0"/>
              </a:spcBef>
              <a:spcAft>
                <a:spcPts val="3000"/>
              </a:spcAft>
              <a:buClr>
                <a:schemeClr val="tx1"/>
              </a:buClr>
              <a:buSzPct val="100000"/>
              <a:buAutoNum type="arabicParenR"/>
            </a:pP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By NOT DOING what is </a:t>
            </a:r>
            <a:r>
              <a:rPr lang="en-US" i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specifically</a:t>
            </a: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condemned.</a:t>
            </a:r>
          </a:p>
          <a:p>
            <a:pPr marL="457200" indent="-457200">
              <a:spcBef>
                <a:spcPts val="0"/>
              </a:spcBef>
              <a:spcAft>
                <a:spcPts val="3000"/>
              </a:spcAft>
              <a:buClr>
                <a:schemeClr val="tx1"/>
              </a:buClr>
              <a:buSzPct val="100000"/>
              <a:buAutoNum type="arabicParenR"/>
            </a:pP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By DOING what is </a:t>
            </a:r>
            <a:r>
              <a:rPr lang="en-US" i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specifically</a:t>
            </a: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commanded.</a:t>
            </a:r>
            <a:endParaRPr lang="en-US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699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Aft>
                <a:spcPts val="1200"/>
              </a:spcAft>
            </a:pPr>
            <a:r>
              <a:rPr lang="en-US" sz="2800" cap="none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But does that really cover all the bases?</a:t>
            </a:r>
            <a:endParaRPr lang="en-US" sz="2800" cap="none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Glorifying God would seem to require that we go above and beyond!</a:t>
            </a:r>
            <a:endParaRPr lang="en-US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97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Aft>
                <a:spcPts val="1200"/>
              </a:spcAft>
            </a:pPr>
            <a:r>
              <a:rPr lang="en-US" sz="3200" cap="none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Note the emphasis on this in several texts</a:t>
            </a:r>
            <a:endParaRPr lang="en-US" sz="3200" cap="none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5000"/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Corinthians 10:31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5000"/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this may involve giving up something which is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 sinful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in and of itself. 1 Cor. 8:8-9, 13.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5000"/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Corinthians 6:19-20.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5000"/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Philippians 1:19-21.</a:t>
            </a:r>
          </a:p>
        </p:txBody>
      </p:sp>
    </p:spTree>
    <p:extLst>
      <p:ext uri="{BB962C8B-B14F-4D97-AF65-F5344CB8AC3E}">
        <p14:creationId xmlns:p14="http://schemas.microsoft.com/office/powerpoint/2010/main" val="75925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295400"/>
            <a:ext cx="731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“See then that you walk circumspectly, not as fools but as wise” (Eph. 5:15).</a:t>
            </a:r>
            <a:endParaRPr lang="en-US" sz="28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5140" y="3276600"/>
            <a:ext cx="7315200" cy="2623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“But solid food belongs to those who are of full age, that is, those who by reason of use have their senses exercised to discern both good and evil” (Heb. 5:14).</a:t>
            </a:r>
            <a:endParaRPr lang="en-US" sz="28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89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Aft>
                <a:spcPts val="1200"/>
              </a:spcAft>
            </a:pPr>
            <a:r>
              <a:rPr lang="en-US" sz="2800" cap="none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So we have to ask more questions than…</a:t>
            </a:r>
            <a:endParaRPr lang="en-US" sz="2800" cap="none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marL="457200" indent="-457200">
              <a:spcBef>
                <a:spcPts val="0"/>
              </a:spcBef>
              <a:spcAft>
                <a:spcPts val="2400"/>
              </a:spcAft>
              <a:buClrTx/>
              <a:buSzPct val="100000"/>
              <a:buAutoNum type="arabicParenR"/>
            </a:pP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Is </a:t>
            </a:r>
            <a:r>
              <a:rPr lang="en-US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it specifically </a:t>
            </a: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condemned?</a:t>
            </a: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ClrTx/>
              <a:buSzPct val="100000"/>
              <a:buAutoNum type="arabicParenR"/>
            </a:pP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Is </a:t>
            </a:r>
            <a:r>
              <a:rPr lang="en-US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it specifically commanded?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80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Aft>
                <a:spcPts val="1200"/>
              </a:spcAft>
            </a:pPr>
            <a:r>
              <a:rPr lang="en-US" sz="3200" cap="none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Other important questions</a:t>
            </a:r>
            <a:endParaRPr lang="en-US" sz="3200" cap="none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400050" indent="-400050">
              <a:lnSpc>
                <a:spcPct val="130000"/>
              </a:lnSpc>
              <a:spcBef>
                <a:spcPts val="0"/>
              </a:spcBef>
              <a:spcAft>
                <a:spcPts val="2400"/>
              </a:spcAft>
              <a:buClrTx/>
              <a:buSzPct val="95000"/>
              <a:buFont typeface="+mj-lt"/>
              <a:buAutoNum type="arabicPeriod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do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need to do to keep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me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growing stronger and stronger?</a:t>
            </a:r>
          </a:p>
          <a:p>
            <a:pPr lvl="1">
              <a:lnSpc>
                <a:spcPct val="130000"/>
              </a:lnSpc>
              <a:spcBef>
                <a:spcPts val="0"/>
              </a:spcBef>
              <a:spcAft>
                <a:spcPts val="2400"/>
              </a:spcAft>
              <a:buClrTx/>
              <a:buSzPct val="95000"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“Till we all come to…the knowledge of the Son of God, to a perfect man, to the measure of the stature of the fullness of Christ” (Eph. 4:13).</a:t>
            </a:r>
          </a:p>
          <a:p>
            <a:pPr lvl="1">
              <a:lnSpc>
                <a:spcPct val="130000"/>
              </a:lnSpc>
              <a:spcBef>
                <a:spcPts val="0"/>
              </a:spcBef>
              <a:spcAft>
                <a:spcPts val="2400"/>
              </a:spcAft>
              <a:buClrTx/>
              <a:buSzPct val="95000"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do this affect 1) attendance; 2) choice of companions; 3) time spent in other pursuits; 4) the need to foresee consequences?</a:t>
            </a:r>
          </a:p>
        </p:txBody>
      </p:sp>
    </p:spTree>
    <p:extLst>
      <p:ext uri="{BB962C8B-B14F-4D97-AF65-F5344CB8AC3E}">
        <p14:creationId xmlns:p14="http://schemas.microsoft.com/office/powerpoint/2010/main" val="391287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Aft>
                <a:spcPts val="1200"/>
              </a:spcAft>
            </a:pPr>
            <a:r>
              <a:rPr lang="en-US" sz="3200" cap="none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Other important questions</a:t>
            </a:r>
            <a:endParaRPr lang="en-US" sz="3200" cap="none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346075" indent="-346075">
              <a:lnSpc>
                <a:spcPct val="130000"/>
              </a:lnSpc>
              <a:spcBef>
                <a:spcPts val="0"/>
              </a:spcBef>
              <a:spcAft>
                <a:spcPts val="2400"/>
              </a:spcAft>
              <a:buClrTx/>
              <a:buSzPct val="95000"/>
              <a:buFont typeface="+mj-lt"/>
              <a:buAutoNum type="arabicPeriod" startAt="2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can I do the least harm and the most good—how can I maximize my influence?</a:t>
            </a:r>
          </a:p>
          <a:p>
            <a:pPr marL="568325" lvl="1" indent="-233363">
              <a:lnSpc>
                <a:spcPct val="130000"/>
              </a:lnSpc>
              <a:spcBef>
                <a:spcPts val="0"/>
              </a:spcBef>
              <a:spcAft>
                <a:spcPts val="2400"/>
              </a:spcAft>
              <a:buClrTx/>
              <a:buSzPct val="95000"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Cor. 9:19-23; 10:23-24; 32-33.</a:t>
            </a:r>
          </a:p>
          <a:p>
            <a:pPr marL="568325" lvl="1" indent="-233363">
              <a:lnSpc>
                <a:spcPct val="130000"/>
              </a:lnSpc>
              <a:spcBef>
                <a:spcPts val="0"/>
              </a:spcBef>
              <a:spcAft>
                <a:spcPts val="2400"/>
              </a:spcAft>
              <a:buClrTx/>
              <a:buSzPct val="95000"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Thess. 5:15.</a:t>
            </a:r>
          </a:p>
          <a:p>
            <a:pPr marL="568325" lvl="1" indent="-233363">
              <a:lnSpc>
                <a:spcPct val="130000"/>
              </a:lnSpc>
              <a:spcBef>
                <a:spcPts val="0"/>
              </a:spcBef>
              <a:spcAft>
                <a:spcPts val="2400"/>
              </a:spcAft>
              <a:buClrTx/>
              <a:buSzPct val="95000"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do this affect 1) my general demeanor; 2) my outward appearance; 3) activities with the “appearance” of wrong; 4) political activism?</a:t>
            </a:r>
          </a:p>
        </p:txBody>
      </p:sp>
    </p:spTree>
    <p:extLst>
      <p:ext uri="{BB962C8B-B14F-4D97-AF65-F5344CB8AC3E}">
        <p14:creationId xmlns:p14="http://schemas.microsoft.com/office/powerpoint/2010/main" val="331749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468</TotalTime>
  <Words>338</Words>
  <Application>Microsoft Office PowerPoint</Application>
  <PresentationFormat>On-screen Show (4:3)</PresentationFormat>
  <Paragraphs>29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Conduct Above and Beyond</vt:lpstr>
      <vt:lpstr>Avoid sin—that is certainly one objective we have as Christians.</vt:lpstr>
      <vt:lpstr>And how do we do that?</vt:lpstr>
      <vt:lpstr>But does that really cover all the bases?</vt:lpstr>
      <vt:lpstr>Note the emphasis on this in several texts</vt:lpstr>
      <vt:lpstr>PowerPoint Presentation</vt:lpstr>
      <vt:lpstr>So we have to ask more questions than…</vt:lpstr>
      <vt:lpstr>Other important questions</vt:lpstr>
      <vt:lpstr>Other important questions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</dc:creator>
  <cp:lastModifiedBy>Bryan</cp:lastModifiedBy>
  <cp:revision>22</cp:revision>
  <cp:lastPrinted>2016-07-09T13:03:07Z</cp:lastPrinted>
  <dcterms:created xsi:type="dcterms:W3CDTF">2016-07-08T14:01:18Z</dcterms:created>
  <dcterms:modified xsi:type="dcterms:W3CDTF">2016-07-12T13:50:42Z</dcterms:modified>
</cp:coreProperties>
</file>