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B26F75-D2F1-4374-B393-C9EB2FAB51C0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C62755-AFCB-4904-AAE8-F996A423A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FD1904-4D02-4D86-914A-BFD7168F1DFD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1DB5C7-CFDF-42E2-8A4C-9B31547E98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You Can Find Love Here</a:t>
            </a:r>
            <a:endParaRPr lang="en-US" sz="4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8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</a:t>
            </a:r>
          </a:p>
          <a:p>
            <a:pPr>
              <a:lnSpc>
                <a:spcPct val="125000"/>
              </a:lnSpc>
            </a:pPr>
            <a:r>
              <a:rPr lang="en-US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Various forms of the word love </a:t>
            </a:r>
            <a:br>
              <a:rPr lang="en-US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appear 46 times in this epistle.</a:t>
            </a:r>
            <a:endParaRPr lang="en-US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let’s ask 5 vital </a:t>
            </a:r>
            <a:br>
              <a:rPr lang="en-US" sz="4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about love…</a:t>
            </a:r>
            <a:endParaRPr lang="en-US" sz="4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use 1 John to answer them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really want to learn the true meaning of love, where (or, to whom) should we go?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 is of God” (4:7); “God is love” (4:8, 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 never fails” (1 Cor. 13:8)—love learned from any other source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fail.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#1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4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has God demonstrated His love for us?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the passages speak for themselves: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3:16; 4:9-10; 3:1.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this, and we didn’t deserve any of it!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that should tell us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difference between His love and what we sometimes call love.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#2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4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learn of God’s love, and how can we be sure all this really happened?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inspired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testimony of the apostles (4:14).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heard Him, saw Him,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touched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Him—even after He had been raised from the dead (1:1-4).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 have known and believed the love that God has for us” (4:16).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#3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believe the love God has for us, what effect will it have on us?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God in return (4:19; 5:1).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Hate anything opposed to God (2:15-17; 4:1-6).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the commandments of God (2:5; 5:2-3).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 this same love to others, and especially to our brethren (3:16-18; 4:7, 11, 21; 5:1).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this is how we can “have boldness in the day of judgment” (4:17). 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#4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66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the poor soul who never learns the true meaning of love?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If he still claims to love God, he is a liar (4:20).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is in darkness (2:11).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shows himself to be a child of the devil, and not a child of God (3:10-12).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 #5</a:t>
            </a:r>
            <a:endParaRPr lang="en-US" sz="4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“Looking for love in </a:t>
            </a: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all </a:t>
            </a: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wrong </a:t>
            </a:r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places”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That’s exactly what so many are doing today.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we know better, don’t we?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5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</TotalTime>
  <Words>349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You Can Find Love Here</vt:lpstr>
      <vt:lpstr>So let’s ask 5 vital  questions about love…</vt:lpstr>
      <vt:lpstr>Question #1</vt:lpstr>
      <vt:lpstr>Question #2</vt:lpstr>
      <vt:lpstr>Question #3</vt:lpstr>
      <vt:lpstr>Question #4</vt:lpstr>
      <vt:lpstr>Question #5</vt:lpstr>
      <vt:lpstr>“Looking for love in  all the wrong places”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Find Love Here</dc:title>
  <dc:creator>Bryan</dc:creator>
  <cp:lastModifiedBy>Bryan</cp:lastModifiedBy>
  <cp:revision>11</cp:revision>
  <cp:lastPrinted>2016-06-18T00:17:05Z</cp:lastPrinted>
  <dcterms:created xsi:type="dcterms:W3CDTF">2012-08-16T18:25:36Z</dcterms:created>
  <dcterms:modified xsi:type="dcterms:W3CDTF">2016-06-18T00:23:21Z</dcterms:modified>
</cp:coreProperties>
</file>