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60" r:id="rId5"/>
    <p:sldId id="258" r:id="rId6"/>
    <p:sldId id="265" r:id="rId7"/>
    <p:sldId id="259" r:id="rId8"/>
    <p:sldId id="26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98873A-9E46-4E8A-90D3-E75E3AE30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39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1666B-C9E3-4FEE-B6B4-4780106985EF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9268-7A51-4C2E-98F7-0D428014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3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C9268-7A51-4C2E-98F7-0D4280141B1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6/28/2016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6/28/2016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by God</a:t>
            </a:r>
            <a:endParaRPr lang="en-US" sz="3600" b="1" dirty="0">
              <a:solidFill>
                <a:schemeClr val="tx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35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diligent (“do your best”—ESV) to present yourself </a:t>
            </a:r>
            <a:r>
              <a:rPr lang="en-US" sz="32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approved to God</a:t>
            </a:r>
            <a:r>
              <a:rPr lang="en-US" sz="3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, a worker who does not need to be ashamed, rightly dividing (“accurately handling”—NAS) the word of truth” (2 Timothy 2:15).</a:t>
            </a:r>
            <a:endParaRPr lang="en-US" sz="3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He is </a:t>
            </a:r>
            <a:r>
              <a:rPr lang="en-US" sz="2600" b="1" dirty="0">
                <a:latin typeface="Khmer UI" panose="020B0502040204020203" pitchFamily="34" charset="0"/>
                <a:cs typeface="Khmer UI" panose="020B0502040204020203" pitchFamily="34" charset="0"/>
              </a:rPr>
              <a:t>not</a:t>
            </a: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…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has never sinned.</a:t>
            </a:r>
          </a:p>
          <a:p>
            <a:pPr lvl="2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Rom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. 3:23;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1 John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1:8, 10.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The man who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commends/approves himself.</a:t>
            </a:r>
          </a:p>
          <a:p>
            <a:pPr lvl="2"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2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Cor.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10:18; Luke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18:9-14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The man approved by others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Samuel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16:7;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Luke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16:15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  <a:endParaRPr lang="en-US" sz="2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  <a:noFill/>
          <a:ln/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The 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 who </a:t>
            </a:r>
            <a:r>
              <a:rPr lang="en-US" sz="26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works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at 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it.</a:t>
            </a:r>
            <a:endParaRPr lang="en-US" sz="2600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“…a WORKER who </a:t>
            </a: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does not need to be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ashamed…”</a:t>
            </a:r>
            <a:endParaRPr lang="en-US" sz="2400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Christians often described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in N.T. as </a:t>
            </a: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“workers” or “laborers”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2 Tim. 2:21; 3:17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steadfast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,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immovable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,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always abounding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in the work of the Lord…” (1 Cor. 15:58).</a:t>
            </a:r>
            <a:endParaRPr lang="en-US" sz="24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is </a:t>
            </a:r>
            <a:r>
              <a:rPr lang="en-US" sz="26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diligent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“Be DILIGENT…” (Gr., “to use speed”)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Suggests urgency and effort.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Many commands prefaced by “be diligent…”, or “give diligence.”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Heb. 4:11; 11:6.</a:t>
            </a:r>
            <a:endParaRPr lang="en-US" sz="3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  <a:noFill/>
          <a:ln/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The man who “rightly divides” or “handles accurately” the word of truth.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Greek means literally “to cut straight.”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B.W. Johnson: “…present the truth clearly, truthfully, without blunders, with an exactness that cannot be gainsaid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Surrounding verses (14-18) indicate importance of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  <a:noFill/>
          <a:ln/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The man who “rightly divides” or “handles accurately” the word of truth.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Proper </a:t>
            </a:r>
            <a:r>
              <a:rPr lang="en-US" sz="2400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manner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 is important, too.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Can be too soft (2 Tim. 4:2).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Can also be too harsh (2 Tim. 2:24-26).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Important words of caution in 2 Peter 3:16.</a:t>
            </a:r>
            <a:endParaRPr lang="en-US" sz="3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02752" cy="4648200"/>
          </a:xfrm>
          <a:noFill/>
          <a:ln/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Khmer UI" panose="020B0502040204020203" pitchFamily="34" charset="0"/>
                <a:cs typeface="Khmer UI" panose="020B0502040204020203" pitchFamily="34" charset="0"/>
              </a:rPr>
              <a:t>The </a:t>
            </a:r>
            <a:r>
              <a:rPr lang="en-US" sz="2600" dirty="0" smtClean="0">
                <a:latin typeface="Khmer UI" panose="020B0502040204020203" pitchFamily="34" charset="0"/>
                <a:cs typeface="Khmer UI" panose="020B0502040204020203" pitchFamily="34" charset="0"/>
              </a:rPr>
              <a:t>man who approves of God’s ways.</a:t>
            </a:r>
            <a:endParaRPr lang="en-US" sz="2600" dirty="0">
              <a:latin typeface="Khmer UI" panose="020B0502040204020203" pitchFamily="34" charset="0"/>
              <a:cs typeface="Khmer UI" panose="020B0502040204020203" pitchFamily="34" charset="0"/>
            </a:endParaRP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Philippians 1:9-11; Rom. 1:32.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Khmer UI" panose="020B0502040204020203" pitchFamily="34" charset="0"/>
                <a:cs typeface="Khmer UI" panose="020B0502040204020203" pitchFamily="34" charset="0"/>
              </a:rPr>
              <a:t>You can’t be approved by </a:t>
            </a:r>
            <a:r>
              <a:rPr lang="en-US" sz="2400" dirty="0" smtClean="0">
                <a:latin typeface="Khmer UI" panose="020B0502040204020203" pitchFamily="34" charset="0"/>
                <a:cs typeface="Khmer UI" panose="020B0502040204020203" pitchFamily="34" charset="0"/>
              </a:rPr>
              <a:t>God…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you approve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homosexuality.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you approve adulterous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marriages.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you approve of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denominationalism.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If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you approve 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different conditions of </a:t>
            </a:r>
            <a:r>
              <a:rPr lang="en-US" sz="2200" dirty="0">
                <a:latin typeface="Khmer UI" panose="020B0502040204020203" pitchFamily="34" charset="0"/>
                <a:cs typeface="Khmer UI" panose="020B0502040204020203" pitchFamily="34" charset="0"/>
              </a:rPr>
              <a:t>pardon</a:t>
            </a:r>
            <a:r>
              <a:rPr lang="en-US" sz="2200" dirty="0" smtClean="0">
                <a:latin typeface="Khmer UI" panose="020B0502040204020203" pitchFamily="34" charset="0"/>
                <a:cs typeface="Khmer UI" panose="020B0502040204020203" pitchFamily="34" charset="0"/>
              </a:rPr>
              <a:t>.</a:t>
            </a:r>
            <a:endParaRPr lang="en-US" sz="22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Man Approved </a:t>
            </a:r>
            <a:r>
              <a:rPr lang="en-US" sz="3200" b="1" dirty="0" smtClean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by </a:t>
            </a:r>
            <a:r>
              <a:rPr lang="en-US" sz="3200" b="1" dirty="0">
                <a:solidFill>
                  <a:schemeClr val="tx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God (2 Tim. 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works at it.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is diligent.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rightly divides or handles accurately the word of God—in content and attitude.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Khmer UI" panose="020B0502040204020203" pitchFamily="34" charset="0"/>
                <a:cs typeface="Khmer UI" panose="020B0502040204020203" pitchFamily="34" charset="0"/>
              </a:rPr>
              <a:t>The man who approves of God’s ways.</a:t>
            </a:r>
            <a:endParaRPr lang="en-US" sz="2800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1445</TotalTime>
  <Words>474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The Man Approved by God</vt:lpstr>
      <vt:lpstr>The Man Approved by God (2 Tim. 2:15)</vt:lpstr>
      <vt:lpstr>The Man Approved by God (2 Tim. 2:15)</vt:lpstr>
      <vt:lpstr>The Man Approved by God (2 Tim. 2:15)</vt:lpstr>
      <vt:lpstr>The Man Approved by God (2 Tim. 2:15)</vt:lpstr>
      <vt:lpstr>The Man Approved by God (2 Tim. 2:15)</vt:lpstr>
      <vt:lpstr>The Man Approved by God (2 Tim. 2:15)</vt:lpstr>
      <vt:lpstr>The Man Approved by God (2 Tim. 2:15)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Approved of God (2 Tim. 2:15)</dc:title>
  <dc:creator>Bryan Gibson</dc:creator>
  <cp:lastModifiedBy>Bryan</cp:lastModifiedBy>
  <cp:revision>25</cp:revision>
  <cp:lastPrinted>2016-06-24T20:58:39Z</cp:lastPrinted>
  <dcterms:created xsi:type="dcterms:W3CDTF">2005-09-03T23:40:41Z</dcterms:created>
  <dcterms:modified xsi:type="dcterms:W3CDTF">2016-06-28T15:50:18Z</dcterms:modified>
</cp:coreProperties>
</file>