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E54602-183C-4338-9BA4-E73DF854083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9DF47C-CFD8-4096-A671-6CCC5FE2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1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D55C12-98AF-49BD-BBA3-54495012E6D1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176865"/>
          </a:xfrm>
        </p:spPr>
        <p:txBody>
          <a:bodyPr anchor="ctr">
            <a:normAutofit/>
          </a:bodyPr>
          <a:lstStyle/>
          <a:p>
            <a:r>
              <a:rPr lang="en-US" sz="4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6:15-23</a:t>
            </a:r>
            <a:endParaRPr lang="en-US" sz="4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276600"/>
            <a:ext cx="5712179" cy="198402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dead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sin, but “dead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sin,” and “alive to God in Christ Jesus our Lord” (6:11).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6:13.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living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fruitLESS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lives, but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fruitFUL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6:19, 22-23.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“Abide in Me, and I in you. As the branch cannot bear fruit of itself, unless it abides in the vine, neither can you, unless you abide in Me” (John 15:4).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4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Servants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slaves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of sin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6:17, 19-20.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mission: to turn people “from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darkness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light, and from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of Satan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God” (Acts 26:18).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 Christ, without God, in a hopeless condition (Eph. 2:12).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 living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fruitless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things were gain to me, these I have counted loss for Christ…indeed I count all things loss for the excellence of the knowledge of Christ…count them as rubbish” (Philippians 3:7-8).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5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Spiritually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6:21, 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you…were dead in trespasses and sins” (Eph. 2:1)..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First, they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something.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 (“that form of doctrine to which you were delivered”).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couldn’t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what they didn’t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heard and learned, of course, was the gospel. 1:16.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like the many we read about in Acts.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gospel.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expressed their faith by repenting of their sins, confessing their faith in Jesus, and being buried with Christ in baptism (6:4).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obeyed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the heart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Implies understanding, sincerity, fervor.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Saved, or “set free from sin” (6:18).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they HAD to obey to be set free (6:17-18).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you shall know the truth, and the truth shall make you free” (John 8:32).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the Son makes you free, you shall be free indeed” (John 8:36).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slaves of sin, but slaves of righteousness.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6:4, 6-7, 11, 13, 18.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195</TotalTime>
  <Words>419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Romans 6:15-23</vt:lpstr>
      <vt:lpstr>What they WERE</vt:lpstr>
      <vt:lpstr>What they WERE</vt:lpstr>
      <vt:lpstr>What they WERE</vt:lpstr>
      <vt:lpstr>What they DID</vt:lpstr>
      <vt:lpstr>What they DID</vt:lpstr>
      <vt:lpstr>What they DID</vt:lpstr>
      <vt:lpstr>What they BECAME</vt:lpstr>
      <vt:lpstr>What they BECAME</vt:lpstr>
      <vt:lpstr>What they BECAME</vt:lpstr>
      <vt:lpstr>What they BECAME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6:15-23</dc:title>
  <dc:creator>Bryan</dc:creator>
  <cp:lastModifiedBy>Bryan</cp:lastModifiedBy>
  <cp:revision>12</cp:revision>
  <cp:lastPrinted>2016-06-18T00:32:07Z</cp:lastPrinted>
  <dcterms:created xsi:type="dcterms:W3CDTF">2016-06-17T19:12:41Z</dcterms:created>
  <dcterms:modified xsi:type="dcterms:W3CDTF">2016-06-18T00:32:17Z</dcterms:modified>
</cp:coreProperties>
</file>