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60" r:id="rId2"/>
    <p:sldId id="261" r:id="rId3"/>
    <p:sldId id="262" r:id="rId4"/>
    <p:sldId id="257" r:id="rId5"/>
    <p:sldId id="258" r:id="rId6"/>
    <p:sldId id="259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992"/>
            <a:ext cx="3037840" cy="46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992"/>
            <a:ext cx="3037840" cy="46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B7388-B117-4F79-AD40-450CCD335D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913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June 03,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June 03,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June 03,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June 03,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June 03,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June 03,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June 03,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June 03,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June 03,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June 03,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June 03,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June 03,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>
              <a:lnSpc>
                <a:spcPct val="130000"/>
              </a:lnSpc>
            </a:pPr>
            <a:r>
              <a:rPr lang="en-US" sz="3200" cap="none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“Those who fail to learn from history are doomed to repeat it.”</a:t>
            </a:r>
            <a:endParaRPr lang="en-US" sz="3200" cap="none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solidFill>
                  <a:schemeClr val="tx1"/>
                </a:solidFill>
              </a:rPr>
              <a:t>Certainly true with Old Testament history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solidFill>
                  <a:schemeClr val="tx1"/>
                </a:solidFill>
              </a:rPr>
              <a:t>1 Corinthians 10:6-11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6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</a:t>
            </a:r>
            <a:endParaRPr lang="en-US" sz="3600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 was of a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priestly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line (1:1), but he is best known as a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God.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Prophesied from around 627 B.C. (13</a:t>
            </a:r>
            <a:r>
              <a:rPr lang="en-US" baseline="30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year of Josiah’s reign) to around 586 B.C. (11</a:t>
            </a:r>
            <a:r>
              <a:rPr lang="en-US" baseline="30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year of Zedekiah’s reign) (1:2-3).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dark period in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Judah’s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history—the years leading up to Babylonian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captivity (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Israel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had been taken into Assyrian captivity about 100 years earlier).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55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</a:t>
            </a:r>
            <a:endParaRPr lang="en-US" sz="3600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exactly a popular guy, for several reasons.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preached against their sinful ways, and warned of their impending judgment.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While Judah was being overrun by Babylon, he urged the people to not resist, to instead submit to the king of Babylon.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 is, however a message of hope (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30-33).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Return from captivity (also 25, 29), the Messiah, features of the new covenant. 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67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cap="none" dirty="0" smtClean="0">
                <a:solidFill>
                  <a:srgbClr val="C00000"/>
                </a:solidFill>
              </a:rPr>
              <a:t>Lessons from Jeremiah</a:t>
            </a:r>
            <a:endParaRPr lang="en-US" cap="none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Two Great Needs Among God’s People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1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#1: Courageous Spokesmen</a:t>
            </a:r>
            <a:endParaRPr lang="en-US" sz="3200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to Jeremiah: Don’t be afraid.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 1:4-8, 17-19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Still need men like Jeremiah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Thessalonians 5:14; 2 Timothy 4:2-3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Courage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mingled with </a:t>
            </a:r>
            <a:r>
              <a:rPr lang="en-US" sz="2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compassion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 8:18-9:1; 13:15-17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3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Need #2: People To Walk in the “Old Paths”</a:t>
            </a:r>
            <a:endParaRPr lang="en-US" sz="3200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Many prefer to “blaze new trails.”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 6:16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put ourselves on the throne; we become a law unto ourselves.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 10:23.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old paths forever remain new.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Peter 1:23; Jude 1:3; 1 John 2:24; 2 John 1:9.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90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611</TotalTime>
  <Words>288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“Those who fail to learn from history are doomed to repeat it.”</vt:lpstr>
      <vt:lpstr>Jeremiah</vt:lpstr>
      <vt:lpstr>Jeremiah</vt:lpstr>
      <vt:lpstr>Lessons from Jeremiah</vt:lpstr>
      <vt:lpstr>Need #1: Courageous Spokesmen</vt:lpstr>
      <vt:lpstr>Need #2: People To Walk in the “Old Paths”</vt:lpstr>
    </vt:vector>
  </TitlesOfParts>
  <Company>Prattmont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Jeremiah</dc:title>
  <dc:creator>Prattmont</dc:creator>
  <cp:lastModifiedBy>Bryan</cp:lastModifiedBy>
  <cp:revision>19</cp:revision>
  <cp:lastPrinted>2016-06-03T14:42:20Z</cp:lastPrinted>
  <dcterms:created xsi:type="dcterms:W3CDTF">2004-05-16T03:16:10Z</dcterms:created>
  <dcterms:modified xsi:type="dcterms:W3CDTF">2016-06-03T18:09:56Z</dcterms:modified>
</cp:coreProperties>
</file>