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9" r:id="rId11"/>
    <p:sldId id="270" r:id="rId12"/>
    <p:sldId id="264" r:id="rId13"/>
    <p:sldId id="268" r:id="rId14"/>
    <p:sldId id="262" r:id="rId15"/>
    <p:sldId id="263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3B147-AA68-4844-AA5E-83FC8D3474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44032-071E-4795-B323-AD11921ECE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6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B12-38FF-481A-9A31-C061B90130F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2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4ACD6-F040-4338-8D31-32971C7D46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94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FEA1-09DC-4FFB-8EEE-B977D78E41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8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3427C-984D-462D-952A-C730F8C15A4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30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BE4EF-D6AB-48A1-9525-A1A3DA507C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30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30F05-9E8C-4049-9B88-33C0662AE2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65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5E90C-4FA6-468E-8E56-40931D91CDC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88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450474-6D64-4732-809B-EEC0EA7691E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15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D7BE2-355C-4627-ACE2-72A0B32D243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1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EF25AAC-7683-4DE5-848D-48903F41358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24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Quick Review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For the last two weeks, and again tonight, we’re talking about the </a:t>
            </a: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independence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autonomy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</a:t>
            </a:r>
            <a:b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equality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of local churches.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Problems with linking local churches together.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Autonomy, independence, equality all compromised.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Elders oversee what they can’t see.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great danger of being influenced by the unsound practices of some in this “association.”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Statements of faith often come from such associations, statements which too often take the place of Scripture.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all important question, “What am 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doing?” can easily take a backseat to what the “</a:t>
            </a:r>
            <a:r>
              <a:rPr lang="en-US" sz="2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cooperative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is doing.</a:t>
            </a:r>
          </a:p>
        </p:txBody>
      </p:sp>
    </p:spTree>
    <p:extLst>
      <p:ext uri="{BB962C8B-B14F-4D97-AF65-F5344CB8AC3E}">
        <p14:creationId xmlns:p14="http://schemas.microsoft.com/office/powerpoint/2010/main" val="1257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one church is composed of individuals, not local churches, and these local churches must function independently (at least in relation to each other).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so…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717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allow other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churches to make their own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judgments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However, no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 has the “right” to violate the law of Christ. Autonomy is not a defense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or shield against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charge of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sin—from wherever and from whomever it comes.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But, when churches do wrong, we must let Christ remove the lampstand or vomit them out (Rev. 2-3).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434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But, when churches do wrong, we must let Christ remove the lampstand or vomit them out (Rev. 2-3).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There is no association of churches from which we can “expel” them.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However, it may reach a point where one can no longer be part of a church, or offer any support for that church.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Christ is the One to whom they must answer in the judgment.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79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Warnings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sent from one church or area to another do not violate anyone’s autonomy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one church can write to another, urging them to receive a brother (Acts 18:27), could they not do the opposite?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Preachers should respect congregational autonomy, but never fail to preach the truth (2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Timothy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4:5).</a:t>
            </a:r>
          </a:p>
        </p:txBody>
      </p:sp>
    </p:spTree>
    <p:extLst>
      <p:ext uri="{BB962C8B-B14F-4D97-AF65-F5344CB8AC3E}">
        <p14:creationId xmlns:p14="http://schemas.microsoft.com/office/powerpoint/2010/main" val="118438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be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careful to distinguish between private/local concerns and ones others need to give attention to.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15:36-40.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26:17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News can travel fast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(especially bad news),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let love and mercy guide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us when we receive news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elsewhere.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3:8.</a:t>
            </a:r>
          </a:p>
        </p:txBody>
      </p:sp>
    </p:spTree>
    <p:extLst>
      <p:ext uri="{BB962C8B-B14F-4D97-AF65-F5344CB8AC3E}">
        <p14:creationId xmlns:p14="http://schemas.microsoft.com/office/powerpoint/2010/main" val="286736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departure from the truth should be considered serious, but changes to the work, worship, and organization of the local church carry with them the most far reaching consequences.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22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Quick Review of These Terms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Autonomous: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subject to the law of Christ, but judgments made by its own elders.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Independent: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 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ties that bind it or its work to any other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b="1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Equal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not </a:t>
            </a:r>
            <a:r>
              <a:rPr lang="en-US" sz="2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inferior to or in submission to any other church in any of its </a:t>
            </a:r>
            <a:r>
              <a:rPr lang="en-US" sz="2400" dirty="0" smtClean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functions.</a:t>
            </a:r>
            <a:endParaRPr lang="en-US" sz="2400" dirty="0"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742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Quick Review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We introduced </a:t>
            </a:r>
            <a:r>
              <a:rPr lang="en-US" sz="24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 principles</a:t>
            </a:r>
            <a:r>
              <a:rPr lang="en-US" sz="24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upon which these three lessons are based.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54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Three Principles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457200" indent="-457200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Churches are NOT autonomous, at least in one sense of the word.</a:t>
            </a:r>
          </a:p>
          <a:p>
            <a:pPr marL="457200" indent="-457200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Yet, there is a sense in which they ARE independent and autonomous.</a:t>
            </a:r>
          </a:p>
          <a:p>
            <a:pPr marL="457200" indent="-457200"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independence does NOT mean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should ignore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local churches.</a:t>
            </a:r>
          </a:p>
        </p:txBody>
      </p:sp>
    </p:spTree>
    <p:extLst>
      <p:ext uri="{BB962C8B-B14F-4D97-AF65-F5344CB8AC3E}">
        <p14:creationId xmlns:p14="http://schemas.microsoft.com/office/powerpoint/2010/main" val="131151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uiExpand="1" build="p"/>
      <p:bldP spid="3174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(#3)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ignore </a:t>
            </a:r>
            <a:r>
              <a:rPr lang="en-US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another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Acknowledgment/awareness of other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 illustrated throughout the N.T.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 the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brotherhood” (1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Pet.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2:17).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churches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Christ greet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you” (Rom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16:16).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One church may serve as an example to others: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1) Macedonian churches—2 Cor. 8:1ff; 2) church at Thessalonica—1 Thess. 1:6ff.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Problems in one sometimes broadcast to others </a:t>
            </a:r>
            <a:b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(Rev. 2-3; 1 and 2 Corinthians).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54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(#3)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ignore one another</a:t>
            </a:r>
            <a:endParaRPr lang="en-US" sz="3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 assisted one another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Many churches sent financial aid to the church in Jerusalem (Rom. 15; 1 Cor. 16;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Cor. 8-9).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Acts 11, we see two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kinds of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assistance: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1371600" lvl="2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Jerusalem sent Barnabas to the young church at Antioch (Acts 11:22-26).</a:t>
            </a:r>
          </a:p>
          <a:p>
            <a:pPr marL="1371600" lvl="2" indent="-4572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Antioch then sent funds to several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churches—churches who because of a famine, were unable to care for their own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(Acts 11:27-30).</a:t>
            </a:r>
          </a:p>
        </p:txBody>
      </p:sp>
    </p:spTree>
    <p:extLst>
      <p:ext uri="{BB962C8B-B14F-4D97-AF65-F5344CB8AC3E}">
        <p14:creationId xmlns:p14="http://schemas.microsoft.com/office/powerpoint/2010/main" val="57045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they did NOT do...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establish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organizational link between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themselves (the various local churches).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did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create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sponsoring church to oversee the work of several 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(or many) churches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did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organize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outside institution to which the churches contributed.</a:t>
            </a:r>
          </a:p>
        </p:txBody>
      </p:sp>
    </p:spTree>
    <p:extLst>
      <p:ext uri="{BB962C8B-B14F-4D97-AF65-F5344CB8AC3E}">
        <p14:creationId xmlns:p14="http://schemas.microsoft.com/office/powerpoint/2010/main" val="229633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ex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(#3) </a:t>
            </a:r>
            <a:r>
              <a:rPr lang="en-US" sz="3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ignore one another</a:t>
            </a:r>
            <a:endParaRPr lang="en-US" sz="3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Local churches may be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negatively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affected by others.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unsettling teaching came to Antioch, the church sent men to Jerusalem (Acts 15).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False teachers can and often do move from one church to another.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Corinthians and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Galatians (problems seem to have come from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outside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these churches).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 we can’t turn a “blind eye” to what is going on elsewhere.</a:t>
            </a:r>
          </a:p>
        </p:txBody>
      </p:sp>
    </p:spTree>
    <p:extLst>
      <p:ext uri="{BB962C8B-B14F-4D97-AF65-F5344CB8AC3E}">
        <p14:creationId xmlns:p14="http://schemas.microsoft.com/office/powerpoint/2010/main" val="219582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Conclusions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NEVER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link churches into any organization, affiliation, governing body, etc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(including the sponsoring church arrangement)—no 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matter how loose the organization may be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7522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838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1_Office Theme</vt:lpstr>
      <vt:lpstr>Quick Review</vt:lpstr>
      <vt:lpstr>Quick Review of These Terms</vt:lpstr>
      <vt:lpstr>Quick Review</vt:lpstr>
      <vt:lpstr>Three Principles</vt:lpstr>
      <vt:lpstr>(#3) Don’t ignore one another</vt:lpstr>
      <vt:lpstr>(#3) Don’t ignore one another</vt:lpstr>
      <vt:lpstr>What they did NOT do...</vt:lpstr>
      <vt:lpstr>(#3) Don’t ignore one another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  <vt:lpstr>Conclusions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(#3) Local churches should not ignore one another</dc:title>
  <dc:creator>Bryan</dc:creator>
  <cp:lastModifiedBy>Bryan</cp:lastModifiedBy>
  <cp:revision>25</cp:revision>
  <dcterms:created xsi:type="dcterms:W3CDTF">2016-05-19T21:20:15Z</dcterms:created>
  <dcterms:modified xsi:type="dcterms:W3CDTF">2016-06-01T16:39:13Z</dcterms:modified>
</cp:coreProperties>
</file>