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5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9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5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4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0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2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1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9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9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5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03DE-20B3-4121-8340-850B6B03D00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7EE9A-D859-4B87-8E13-A9A1EA16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Things That Blind Us to the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2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Things that blind us to the truth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Pride.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Claims of a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“clear conscience.”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Human creeds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traditions.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majority view.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Family beliefs.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feel in our heart.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1026" name="Picture 2" descr="https://4loveofthetruth.files.wordpress.com/2013/06/istock_000021267657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11" y="1905000"/>
            <a:ext cx="3781888" cy="352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31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Things That Blind Us to the Truth</vt:lpstr>
      <vt:lpstr>Things that blind us to the truth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That Blind Us to the Truth</dc:title>
  <dc:creator>Bryan</dc:creator>
  <cp:lastModifiedBy>Bryan</cp:lastModifiedBy>
  <cp:revision>2</cp:revision>
  <dcterms:created xsi:type="dcterms:W3CDTF">2016-05-13T20:24:13Z</dcterms:created>
  <dcterms:modified xsi:type="dcterms:W3CDTF">2016-05-13T20:41:50Z</dcterms:modified>
</cp:coreProperties>
</file>