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65B27B-CB2F-47F0-AF9A-239461F84E6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0CB0663-9F39-463C-88AD-AD41913A09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015196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“Therefore, if anyone is in Christ, he is a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new</a:t>
            </a: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creation; old things have passed away; behold,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things have become new</a:t>
            </a: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5:17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1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+mj-lt"/>
              <a:buAutoNum type="arabicPeriod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“Those who live should live no longer for themselves, but for Him who died for them and rose again” (v. 15).</a:t>
            </a:r>
          </a:p>
          <a:p>
            <a:pPr marL="346075" indent="-346075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+mj-lt"/>
              <a:buAutoNum type="arabicPeriod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“From now on, we regard no one according to the flesh” (v. 16).</a:t>
            </a:r>
          </a:p>
          <a:p>
            <a:pPr marL="746125" lvl="1" indent="-27305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NIV: “from a worldly point of view”</a:t>
            </a:r>
          </a:p>
          <a:p>
            <a:pPr marL="746125" lvl="1" indent="-27305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NRSV: “from a human point of view”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Two “New” Things (2 Cor. 5:14-16)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7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6075" indent="-346075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+mj-lt"/>
              <a:buAutoNum type="arabicPeriod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no longer live for ourselves, but for Christ.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2:20.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lived by this rule: John 6:38.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most certainly affect our teaching: </a:t>
            </a:r>
            <a:b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7:16-18; 2 Cor. 4:5.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Living for Him involves living for others: </a:t>
            </a:r>
            <a:b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Cor. 4:15; 8:9; 12:15.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Two “New” Things (2 Cor. 5:14-16)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+mj-lt"/>
              <a:buAutoNum type="arabicPeriod" startAt="2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no longer regard anyone according to the flesh.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Which is how the world regards people: </a:t>
            </a:r>
            <a:b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Cor. 5:12; 10:7, 10.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LORD does not see as man sees; for man looks at the outward appearance, but the LORD looks at the heart” (1 Samuel 16:7).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Two “New” Things (2 Cor. 5:14-16)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+mj-lt"/>
              <a:buAutoNum type="arabicPeriod" startAt="2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no longer regard anyone according to the flesh.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neglect to teach those whose “appearance” might be lacking?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judge a man to be successful? A woman? Our children?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By whose standards do we judge preaching?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Whom should we esteem the highest in the kingdom?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Two “New” Things (2 Cor. 5:14-16)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God forbid that I should boast except in the cross of our Lord Jesus Christ, by whom the world has been crucified to me, and I to the world. For in Christ Jesus neither circumcision nor uncircumcision avails anything, but 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creation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And as many as walk according to this rule, peace and mercy be upon them, and upon the Israel of God.”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6:14-16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</TotalTime>
  <Words>324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2 Corinthians 5:17</vt:lpstr>
      <vt:lpstr>Two “New” Things (2 Cor. 5:14-16)</vt:lpstr>
      <vt:lpstr>Two “New” Things (2 Cor. 5:14-16)</vt:lpstr>
      <vt:lpstr>Two “New” Things (2 Cor. 5:14-16)</vt:lpstr>
      <vt:lpstr>Two “New” Things (2 Cor. 5:14-16)</vt:lpstr>
      <vt:lpstr>Galatians 6:14-16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5:17</dc:title>
  <dc:creator>Bryan</dc:creator>
  <cp:lastModifiedBy>Bryan</cp:lastModifiedBy>
  <cp:revision>8</cp:revision>
  <dcterms:created xsi:type="dcterms:W3CDTF">2016-05-03T17:59:16Z</dcterms:created>
  <dcterms:modified xsi:type="dcterms:W3CDTF">2016-05-04T18:59:18Z</dcterms:modified>
</cp:coreProperties>
</file>