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4" r:id="rId14"/>
    <p:sldId id="265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B90A27-6046-4A4E-9E31-E85CD39C3F24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814421-FBA0-42A2-94F8-3FE3549379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Next Week: Minor Prophets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1. Pick up a book in resource room.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2. Do lessons 1 and 2.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believe he continues to speak of Antiochus IV (the same king under discussion since v. 21).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explanation seems to harmonize with the surrounding context, i.e., with evidence from chapters 10, 11, and 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explanation seems to harmonize with the rest of the book.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5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from chapter 10: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10:20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messenger said he would do battle against “the prince of Persia” and the “prince of Greece.” Nothing about Rome, or any other power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10:14, the messenger said this vision would explain what would happen to Daniel’s people “in the latter days.”</a:t>
            </a:r>
          </a:p>
          <a:p>
            <a:pPr lvl="2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Compare with 8:23, where the phrase, “the latter time of their kingdom,” is used in reference to Greece.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from chapter 11: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Nothing in the text about another “shall arise,” as we’ve seen previously in 8:23; 11:3, 7, 20, 21.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11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consistently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speaks of the Ptolemaic king as “the king of the South,” and the Seleucid king as “king of the North.”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(If someone else, it would require an abrupt change).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“Wouldn’t the “time of the end” be the same in vv. 35, 40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4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evidence from chapter 11: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vision begins with broad strokes (11:2-4, covering over 200 years), narrows to Antiochus the Great (11:10-20), and then to Antiochus IV (11:21-35). Would the vision then jump ahead more than a century to a completely different character?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That would mean skipping a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century of Jewish independence and religious freedom.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0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from chapter 12: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12:1 indicates an unprecedented time of trouble, which would seem to fit this time of Antiochus and the resistance by the Maccabees.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12:2 speaks of an awakening by those “who sleep in the dust.” Would this be similar to the “resurrection” described in Ezekiel 37:1-14?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awakening further described in 12:3, which is very similar to the language used in 11:33-35.</a:t>
            </a:r>
          </a:p>
        </p:txBody>
      </p:sp>
    </p:spTree>
    <p:extLst>
      <p:ext uri="{BB962C8B-B14F-4D97-AF65-F5344CB8AC3E}">
        <p14:creationId xmlns:p14="http://schemas.microsoft.com/office/powerpoint/2010/main" val="25903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evidence from chapter 12: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“Sons of your people” in 12:1. This has been used throughout to refer to Jews (9:15-19, 24; 10:14; 11:14). But if we’re looking ahead to the Roman period, wouldn’t these people be Christians?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12:11-12: Antiochus defiled the temple on Dec. 7, 167 B.C., and died approximately 3 ½ years later in 163 B.C. Within a short time, the Greeks were removed from Palestine and Jewish independence was awakened.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Back to the Big Question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Evidence from other parts of the book, especially chapter 8: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8:11: “small horn” would exalt himself as God (see 11:36).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8:17: “vision refers to the time of the end” (see 11:35, 40).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8:19: time of Antiochus is “the latter time of the indignation” and “the appointed time of the end” (see 11:27, 35-36, 40).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vision describes in great detail a persecutor of God’s people. Wouldn’t it be strange if it did not include his judgment?</a:t>
            </a:r>
          </a:p>
        </p:txBody>
      </p:sp>
    </p:spTree>
    <p:extLst>
      <p:ext uri="{BB962C8B-B14F-4D97-AF65-F5344CB8AC3E}">
        <p14:creationId xmlns:p14="http://schemas.microsoft.com/office/powerpoint/2010/main" val="38735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Daniel 11:36-12:13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 to the </a:t>
            </a:r>
            <a:b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Vision of Great Conflict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642" y="160466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Alexander the Great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60042" y="2322460"/>
            <a:ext cx="1752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2322460"/>
            <a:ext cx="1752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10100" y="2295827"/>
            <a:ext cx="1752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2295827"/>
            <a:ext cx="1752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602316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Ptolemaic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6896100" y="2578432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Seleucid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661082" y="3702797"/>
            <a:ext cx="369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Judah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657600"/>
            <a:ext cx="1631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Centered in Egypt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3657600"/>
            <a:ext cx="1631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Centered in Syria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467600" y="45720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62700" y="5765787"/>
            <a:ext cx="2286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Antiochus IV (Epiphanes)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38652" y="77743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Greek Empire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3594532" y="3461784"/>
            <a:ext cx="1828800" cy="10668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We’ve Seen In Daniel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We’ve seen great faith, courage, and conviction from Daniel, Shadrach, Meshach, and Abed-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Nego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Refusing to defile themselves, refusing to bow before the king’s image; ignoring the ban on prayer.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Infidel kings offering praise to God, even issuing kingdom wide edicts exalting him.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Prophecies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foretelling the rise and fall of great empires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77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We’ve Seen In Daniel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Prophecies foretelling the rise of a very different kingdom, one that would never fall.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Prophecies foretelling the rise of ungodly men who would do much harm to God’s people, but who would ultimately be defeated.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ruling both in the kingdoms of men and in the lives of individuals.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Big Question in This Section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v. 36 shift to the discussion of another king (someone other than Antiochus IV)?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two most credible explanations: Roman power; Herod the Great.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Others lacking any credibility: Papacy, “the Antichrist.”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Whoever It Is…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will show extreme arrogance; he will speak blasphemies against God and exalt himself above all other gods (11:36-37).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only “god” he will serve is the god of war and conquest, and those who acknowledge him will be rewarded (11:38-39).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While some lands across the Jordan will be spared, he will gain control over many lands, including the “Glorious Land” (11:40-43).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5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Whoever It Is…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Rumors from the east and north will trouble him; therefore in his great fury he will seek to annihilate many. He will put his palace in the land of God’s people; yet he will come to an end, and no one will help him (11:44-45).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His reign will bring great trouble to God’s people, but they will be delivered. God’s people will rise from the dust; there will be an awakening of wisdom and righteousness (12:1-4).</a:t>
            </a:r>
          </a:p>
        </p:txBody>
      </p:sp>
    </p:spTree>
    <p:extLst>
      <p:ext uri="{BB962C8B-B14F-4D97-AF65-F5344CB8AC3E}">
        <p14:creationId xmlns:p14="http://schemas.microsoft.com/office/powerpoint/2010/main" val="7233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Whoever It Is…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“troubles” he brings will last for a time, times, and half a time, until the power of the holy people has been completely shattered (12:5-8).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good news is that many will be purified, made white, and refined (12:9-10).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endure through this period of 1290 days, who come to 1335 days, will receive rest and an inheritance (12:11-13).</a:t>
            </a:r>
          </a:p>
        </p:txBody>
      </p:sp>
    </p:spTree>
    <p:extLst>
      <p:ext uri="{BB962C8B-B14F-4D97-AF65-F5344CB8AC3E}">
        <p14:creationId xmlns:p14="http://schemas.microsoft.com/office/powerpoint/2010/main" val="71965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737</TotalTime>
  <Words>1064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Next Week: Minor Prophets</vt:lpstr>
      <vt:lpstr>Daniel 11:36-12:13</vt:lpstr>
      <vt:lpstr>PowerPoint Presentation</vt:lpstr>
      <vt:lpstr>What We’ve Seen In Daniel</vt:lpstr>
      <vt:lpstr>What We’ve Seen In Daniel</vt:lpstr>
      <vt:lpstr>The Big Question in This Section</vt:lpstr>
      <vt:lpstr>Whoever It Is…</vt:lpstr>
      <vt:lpstr>Whoever It Is…</vt:lpstr>
      <vt:lpstr>Whoever It Is…</vt:lpstr>
      <vt:lpstr>Back to the Big Question</vt:lpstr>
      <vt:lpstr>Back to the Big Question</vt:lpstr>
      <vt:lpstr>Back to the Big Question</vt:lpstr>
      <vt:lpstr>Back to the Big Question</vt:lpstr>
      <vt:lpstr>Back to the Big Question</vt:lpstr>
      <vt:lpstr>Back to the Big Question</vt:lpstr>
      <vt:lpstr>Back to the Big Question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11:36-12:13</dc:title>
  <dc:creator>Bryan</dc:creator>
  <cp:lastModifiedBy>Bryan</cp:lastModifiedBy>
  <cp:revision>31</cp:revision>
  <dcterms:created xsi:type="dcterms:W3CDTF">2017-12-26T18:21:08Z</dcterms:created>
  <dcterms:modified xsi:type="dcterms:W3CDTF">2018-04-03T18:31:25Z</dcterms:modified>
</cp:coreProperties>
</file>