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07C6AF-D800-4036-AD40-183953AF9E8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D90904-6A22-46AD-8D0F-F6A455544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56C190-FAEB-4193-891D-66BB6ED038E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D6D3102-FB04-414F-8654-7D3047ED13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Overview of Daniel 7-12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about to get more difficult!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four kings (kingdoms)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Same as those depicted in Nebuchadnezzar’s dream in chapter 2? Babylon,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Medo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-Persia, Greece, Rome?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 beast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Eagle’s wings? Made to stand? Man’s heart?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Remind you of someone we read about earlier?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Second beast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One side higher than the other?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Cyrus of Persia conquered the Median army.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Third beast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Four wings and four heads?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Greece was divided into four distinct sections.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Fourth beast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Teeth of iron (recall legs of iron); God’s kingdom established during the time of this kingdom.</a:t>
            </a:r>
          </a:p>
        </p:txBody>
      </p:sp>
    </p:spTree>
    <p:extLst>
      <p:ext uri="{BB962C8B-B14F-4D97-AF65-F5344CB8AC3E}">
        <p14:creationId xmlns:p14="http://schemas.microsoft.com/office/powerpoint/2010/main" val="341784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Little Horn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king that arises after ten kings, and who subdues three kings. The one that speaks pompous words against the Most High, and persecutes the saints for a time and times and half a time.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Same as the beast depicted in Revelation 13?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vv. 1, 5; then compare with 12:6, 14.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17:7-18.</a:t>
            </a:r>
          </a:p>
        </p:txBody>
      </p:sp>
    </p:spTree>
    <p:extLst>
      <p:ext uri="{BB962C8B-B14F-4D97-AF65-F5344CB8AC3E}">
        <p14:creationId xmlns:p14="http://schemas.microsoft.com/office/powerpoint/2010/main" val="389732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Summary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is showing Daniel, and through him, all generations to come that God will be victorious.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knew that when the time came for Him to establish His kingdom, the government of that day would oppose Him and persecute His saints.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problem for God, because the judgment against this persecuting force was already set! Victory had already been declared.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this is what we see played out in Revelation.</a:t>
            </a:r>
          </a:p>
        </p:txBody>
      </p:sp>
    </p:spTree>
    <p:extLst>
      <p:ext uri="{BB962C8B-B14F-4D97-AF65-F5344CB8AC3E}">
        <p14:creationId xmlns:p14="http://schemas.microsoft.com/office/powerpoint/2010/main" val="51724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Overview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Daniel receives four visions in these last six chapters: one in chapter 7; one in chapter 8; one in chapter 9 (along with a prayer offered by Daniel); and a final long vision in chapters 10-12.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date is given for each vision—#1 in the first year of Belshazzar; #2 in the third year of Belshazzar; #3 in the first year of Darius the Mede; and #4 in the third year of Cyrus.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Visions in chapters 7-8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(#1, 2) come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BEFORE the events of chapters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5-6.</a:t>
            </a:r>
            <a:endParaRPr lang="en-US" sz="23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Overview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visions tell of events that would come to pass in the time of the next three empires after Daniel’s day—up to and including the establishment of God’s kingdom.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Main point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these visions: God is in control!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to be more specific…God WILL establish His kingdom, no matter how fierce the opposition may be.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oppose Him and His kingdom are defeated before they even start.</a:t>
            </a:r>
          </a:p>
        </p:txBody>
      </p:sp>
    </p:spTree>
    <p:extLst>
      <p:ext uri="{BB962C8B-B14F-4D97-AF65-F5344CB8AC3E}">
        <p14:creationId xmlns:p14="http://schemas.microsoft.com/office/powerpoint/2010/main" val="400908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Approach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Great detail is given in these visions, but we will NOT be able to interpret every detail.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word: RESTRAINT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!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focus on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main point of each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vision, and then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our best to understand the finer details.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understand, we will obviously give greater attention to the </a:t>
            </a:r>
            <a:r>
              <a:rPr lang="en-US" sz="23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inspired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interpretation (e.g., 7:17-18, 23-27).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also use passages from elsewhere, as well as historical accounts.</a:t>
            </a:r>
          </a:p>
        </p:txBody>
      </p:sp>
    </p:spTree>
    <p:extLst>
      <p:ext uri="{BB962C8B-B14F-4D97-AF65-F5344CB8AC3E}">
        <p14:creationId xmlns:p14="http://schemas.microsoft.com/office/powerpoint/2010/main" val="171014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Daniel 7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6400800" cy="2133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judgment of the four beasts—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especially</a:t>
            </a: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fourth one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coronation of the Son of Man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Daniel see?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saw four beasts come up from the sea, each one different from the other (v. 3):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first was like a LION and had eagle’s wings. He saw its wings plucked; saw it lifted up and made to stand on two feet like a man; and saw a man’s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heart be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given to it (4).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second was like a BEAR; it was raised up on one side, with three ribs in its mouth between its teeth. They said to it,  “Arise, devour much flesh!” (5).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third was like a LEOPARD, and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its back four wings of a bird. It had four heads, and dominion was given to it (6).</a:t>
            </a:r>
          </a:p>
        </p:txBody>
      </p:sp>
    </p:spTree>
    <p:extLst>
      <p:ext uri="{BB962C8B-B14F-4D97-AF65-F5344CB8AC3E}">
        <p14:creationId xmlns:p14="http://schemas.microsoft.com/office/powerpoint/2010/main" val="45892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Fourth Beast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Dreadful and terrible, exceedingly strong, with huge iron teeth and nails of bronze. It was devouring, breaking in pieces, and trampling the residue (the scraps) with its feet (7, 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had 10 horns, but coming up from among these horns was another one, a little horn before whom 3 of the first horns fell, or were plucked out by the roots (8, 20).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Its appearance was greater than his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fellows. It had eyes like the eyes of a man, and its mouth spoke pompous words. It was making war against the saints (7-8, 20-21).</a:t>
            </a:r>
          </a:p>
        </p:txBody>
      </p:sp>
    </p:spTree>
    <p:extLst>
      <p:ext uri="{BB962C8B-B14F-4D97-AF65-F5344CB8AC3E}">
        <p14:creationId xmlns:p14="http://schemas.microsoft.com/office/powerpoint/2010/main" val="222543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Big Moment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7:9-14.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Whose coronation or crowning—whose ascension to the throne is described here?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Peter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describes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coronation in Acts 2:30-36.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“While they watched, He was taken up, and a cloud received Him out of their sight” (Acts 1:9).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5 takes us through a door into heaven where we see Him on the throne.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76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Inspired Interpretation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7:15-17, 23-27.</a:t>
            </a:r>
          </a:p>
        </p:txBody>
      </p:sp>
    </p:spTree>
    <p:extLst>
      <p:ext uri="{BB962C8B-B14F-4D97-AF65-F5344CB8AC3E}">
        <p14:creationId xmlns:p14="http://schemas.microsoft.com/office/powerpoint/2010/main" val="40772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565</TotalTime>
  <Words>866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Overview of Daniel 7-12</vt:lpstr>
      <vt:lpstr>Overview</vt:lpstr>
      <vt:lpstr>Overview</vt:lpstr>
      <vt:lpstr>Approach</vt:lpstr>
      <vt:lpstr>Daniel 7</vt:lpstr>
      <vt:lpstr>What did Daniel see?</vt:lpstr>
      <vt:lpstr>The Fourth Beast</vt:lpstr>
      <vt:lpstr>The Big Moment</vt:lpstr>
      <vt:lpstr>The Inspired Interpretation</vt:lpstr>
      <vt:lpstr>The four kings (kingdoms)</vt:lpstr>
      <vt:lpstr>The Little Horn</vt:lpstr>
      <vt:lpstr>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Daniel 7-12</dc:title>
  <dc:creator>Bryan</dc:creator>
  <cp:lastModifiedBy>Bryan</cp:lastModifiedBy>
  <cp:revision>23</cp:revision>
  <cp:lastPrinted>2017-11-22T18:06:04Z</cp:lastPrinted>
  <dcterms:created xsi:type="dcterms:W3CDTF">2017-11-21T15:46:09Z</dcterms:created>
  <dcterms:modified xsi:type="dcterms:W3CDTF">2017-11-22T18:56:51Z</dcterms:modified>
</cp:coreProperties>
</file>