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59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3B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66D08B-F45B-493F-8484-CEE9CE093C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69C9776-9832-49A6-895D-8F39C8675B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book of dani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62000"/>
            <a:ext cx="8316192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2" y="4953000"/>
            <a:ext cx="8316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D0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Chapter One</a:t>
            </a:r>
            <a:endParaRPr lang="en-US" sz="72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D0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4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#3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the plan when the training was complete? (1:5).</a:t>
            </a:r>
          </a:p>
        </p:txBody>
      </p:sp>
    </p:spTree>
    <p:extLst>
      <p:ext uri="{BB962C8B-B14F-4D97-AF65-F5344CB8AC3E}">
        <p14:creationId xmlns:p14="http://schemas.microsoft.com/office/powerpoint/2010/main" val="30395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#4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t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name changes described in 1:7—see any purpose behind these changes?</a:t>
            </a:r>
          </a:p>
        </p:txBody>
      </p:sp>
      <p:pic>
        <p:nvPicPr>
          <p:cNvPr id="1026" name="Picture 2" descr="Image result for babylonian g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888" y="3047260"/>
            <a:ext cx="3429000" cy="265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el babylonian g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048000"/>
            <a:ext cx="3741387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el babylonian g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52078"/>
            <a:ext cx="1343464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00732" y="607906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#5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“daily provision” did the king make for these trainees? (1:5).</a:t>
            </a:r>
          </a:p>
        </p:txBody>
      </p:sp>
    </p:spTree>
    <p:extLst>
      <p:ext uri="{BB962C8B-B14F-4D97-AF65-F5344CB8AC3E}">
        <p14:creationId xmlns:p14="http://schemas.microsoft.com/office/powerpoint/2010/main" val="7753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#6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Daniel resolve or purpose in his heart? (1:8).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know for sure why these “delicacies” would cause Daniel to defile himself?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“Ezra had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prepared his heart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seek the law of the LORD, and to do it, and to teach statutes and ordinances in Israel” (Ezra 7:10).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Barnabas “encouraged them all that with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 of heart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they should continue with the Lord” (Acts 11:23).</a:t>
            </a:r>
          </a:p>
        </p:txBody>
      </p:sp>
    </p:spTree>
    <p:extLst>
      <p:ext uri="{BB962C8B-B14F-4D97-AF65-F5344CB8AC3E}">
        <p14:creationId xmlns:p14="http://schemas.microsoft.com/office/powerpoint/2010/main" val="37378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#7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Whom did the chief of eunuchs fear? (1:10).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Whom did Daniel fear?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man feared the lord Nebuchadnezzar; the other man feared Nebuchadnezzar’s Lord.</a:t>
            </a:r>
          </a:p>
        </p:txBody>
      </p:sp>
    </p:spTree>
    <p:extLst>
      <p:ext uri="{BB962C8B-B14F-4D97-AF65-F5344CB8AC3E}">
        <p14:creationId xmlns:p14="http://schemas.microsoft.com/office/powerpoint/2010/main" val="12570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#8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request did Daniel make of the steward—the one the chief of eunuchs had appointed over them, and did he honor the request? (1:11-14).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Who, in the N.T., was told they would be tested 10 days?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Answer found in Revelation 2:10. </a:t>
            </a:r>
          </a:p>
        </p:txBody>
      </p:sp>
    </p:spTree>
    <p:extLst>
      <p:ext uri="{BB962C8B-B14F-4D97-AF65-F5344CB8AC3E}">
        <p14:creationId xmlns:p14="http://schemas.microsoft.com/office/powerpoint/2010/main" val="140685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#9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they “pass the test”? (1:15-16). </a:t>
            </a:r>
          </a:p>
        </p:txBody>
      </p:sp>
    </p:spTree>
    <p:extLst>
      <p:ext uri="{BB962C8B-B14F-4D97-AF65-F5344CB8AC3E}">
        <p14:creationId xmlns:p14="http://schemas.microsoft.com/office/powerpoint/2010/main" val="18097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#10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chief of eunuchs brought them before the king, what did he determine about them? (1:18-20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Note: “He found them ten times better than all the magicians and astrologers who were in all his realm” (1:20).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87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tting the s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762000"/>
            <a:ext cx="7086600" cy="411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5257800"/>
            <a:ext cx="7467600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That’s what Daniel 1 does—</a:t>
            </a:r>
            <a:b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the rest of the book.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Setting the Stage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gave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Jehoiakim king of Judah into his hand…” (1:2).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Whatever these kings had was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them by God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—this will be emphasized throughout the book.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carried articles from the house of God into the house of his god (1:2).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sets up the account given in chapter 5, where Belshazzar was drinking wine from these vessels while praising other gods.</a:t>
            </a:r>
          </a:p>
        </p:txBody>
      </p:sp>
    </p:spTree>
    <p:extLst>
      <p:ext uri="{BB962C8B-B14F-4D97-AF65-F5344CB8AC3E}">
        <p14:creationId xmlns:p14="http://schemas.microsoft.com/office/powerpoint/2010/main" val="26643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Setting the Stage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“Daniel had understanding in all visions and dreams”—a gift given by God (1:17).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will interpret dreams for Nebuchadnezzar in chapters 2 and 4, and the handwriting on the wall for Belshazzar in chapter 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 they [Daniel and his companions] served before the king” (1:19).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Perhaps this helps explain the animosity shown to them later, especially since the king found none like them.</a:t>
            </a:r>
          </a:p>
        </p:txBody>
      </p:sp>
    </p:spTree>
    <p:extLst>
      <p:ext uri="{BB962C8B-B14F-4D97-AF65-F5344CB8AC3E}">
        <p14:creationId xmlns:p14="http://schemas.microsoft.com/office/powerpoint/2010/main" val="399776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Setting the Stage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“Thus Daniel continued until the first year of King Cyrus” (1:21).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kingdom changed hands, the man who prophesied the change was there!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care for His people, as seen in His care for Daniel and his companions (favor and goodwill,  knowledge and skill, ten days of testing) is also a prominent theme in this book (see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3, 6 esp.).</a:t>
            </a:r>
          </a:p>
        </p:txBody>
      </p:sp>
    </p:spTree>
    <p:extLst>
      <p:ext uri="{BB962C8B-B14F-4D97-AF65-F5344CB8AC3E}">
        <p14:creationId xmlns:p14="http://schemas.microsoft.com/office/powerpoint/2010/main" val="189853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191000"/>
            <a:ext cx="7777994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1 also looks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backward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something foretold about 100 years earlier—under the reign of Hezekiah (2 Kings 20:16-18).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2054" name="Picture 6" descr="Image result for backw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" t="51631" r="29647"/>
          <a:stretch/>
        </p:blipFill>
        <p:spPr bwMode="auto">
          <a:xfrm>
            <a:off x="1822719" y="1148179"/>
            <a:ext cx="550415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60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 The Doors God Can Open!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God had brought Daniel into the favor and goodwill of the chief of the eunuchs” (1:9).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Didn’t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do the same for Joseph—before Potiphar, before the keeper of the prison, and before Pharaoh? (Gen. 39:1-4, 21; Acts 7:10).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Didn’t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do the same for Ezra and Nehemiah, who both had to make important requests before kings? (Ezra 7:27-28; Nehemiah 1:11-2:8).</a:t>
            </a:r>
          </a:p>
        </p:txBody>
      </p:sp>
    </p:spTree>
    <p:extLst>
      <p:ext uri="{BB962C8B-B14F-4D97-AF65-F5344CB8AC3E}">
        <p14:creationId xmlns:p14="http://schemas.microsoft.com/office/powerpoint/2010/main" val="85144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#1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Nebuchadnezzar looking for in this first group of captives? (1:3-4).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Daniel and his companions have that mattered more than any of these qualities?</a:t>
            </a:r>
          </a:p>
        </p:txBody>
      </p:sp>
    </p:spTree>
    <p:extLst>
      <p:ext uri="{BB962C8B-B14F-4D97-AF65-F5344CB8AC3E}">
        <p14:creationId xmlns:p14="http://schemas.microsoft.com/office/powerpoint/2010/main" val="20108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#2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were these captives to be trained, and how long would the training last? (1:4-5).</a:t>
            </a:r>
          </a:p>
        </p:txBody>
      </p:sp>
    </p:spTree>
    <p:extLst>
      <p:ext uri="{BB962C8B-B14F-4D97-AF65-F5344CB8AC3E}">
        <p14:creationId xmlns:p14="http://schemas.microsoft.com/office/powerpoint/2010/main" val="10249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596</TotalTime>
  <Words>693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PowerPoint Presentation</vt:lpstr>
      <vt:lpstr>PowerPoint Presentation</vt:lpstr>
      <vt:lpstr>Setting the Stage</vt:lpstr>
      <vt:lpstr>Setting the Stage</vt:lpstr>
      <vt:lpstr>Setting the Stage</vt:lpstr>
      <vt:lpstr>PowerPoint Presentation</vt:lpstr>
      <vt:lpstr>O The Doors God Can Open!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27</cp:revision>
  <dcterms:created xsi:type="dcterms:W3CDTF">2017-10-10T15:43:45Z</dcterms:created>
  <dcterms:modified xsi:type="dcterms:W3CDTF">2017-10-11T19:37:57Z</dcterms:modified>
</cp:coreProperties>
</file>