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4" r:id="rId3"/>
    <p:sldId id="257" r:id="rId4"/>
    <p:sldId id="265" r:id="rId5"/>
    <p:sldId id="266" r:id="rId6"/>
    <p:sldId id="267" r:id="rId7"/>
    <p:sldId id="263" r:id="rId8"/>
    <p:sldId id="258" r:id="rId9"/>
    <p:sldId id="259" r:id="rId10"/>
    <p:sldId id="262" r:id="rId11"/>
    <p:sldId id="260" r:id="rId12"/>
    <p:sldId id="261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042291-CF4E-4E52-ABD8-496DD1B3835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E5E36B-10BB-4FB1-8288-4C34E1769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7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1C86095-F297-4671-B89D-CD12042FA194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D0D5DA25-0BDE-44C4-8673-F0DA4F75C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</a:t>
            </a:r>
            <a:r>
              <a:rPr lang="en-US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34—Lesson 20</a:t>
            </a:r>
            <a:endParaRPr lang="en-US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0574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“Woe to the shepherds of Israel” </a:t>
            </a:r>
            <a:br>
              <a:rPr lang="en-US" sz="3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(v. 2; see also Jer. 23)</a:t>
            </a:r>
            <a:endParaRPr lang="en-US" sz="3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you, Bethlehem, in the land of Judah, are not the least among the rulers of Judah; for out of you shall come a Ruler who will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my people Israel” (Matthew 2:6,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taken from Micah 5:2).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Shepherd -- Jesus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the good shepherd” (John 10:11).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other sheep I have which are not of this fold; them also I must bring, and they will hear my voice; and there will be one flock and one shepherd”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10:16).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Caiaphas prophesied that Jesus “would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gather together in one the children of God who were scattered abroad” (John 11:52).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Shepherd -- Jesus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“that great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the Sheep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(Heb.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13:20).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Overseer of your souls”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Peter 2:25).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Chief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 Peter 5:4).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Lamb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who is in the midst of the throne will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them and lead them to living fountains of waters” (Revelation 7:17).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Shepherd -- Jesus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“Behold, the Lord GOD shall come with a strong hand, and His arm shall rule for Him; behold, His reward is with Him, and His work before Him. He will feed His flock like a shepherd; He will gather the lambs with His arm, and carry them in His bosom, and gently lead those who are with young” (Isaiah 40:10-11).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perfect blend of strength and tenderness, conviction and compassion, love and truth.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Shepherd -- Jesus Christ</a:t>
            </a:r>
          </a:p>
        </p:txBody>
      </p:sp>
    </p:spTree>
    <p:extLst>
      <p:ext uri="{BB962C8B-B14F-4D97-AF65-F5344CB8AC3E}">
        <p14:creationId xmlns:p14="http://schemas.microsoft.com/office/powerpoint/2010/main" val="20507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22:23-31 pronounces judgment against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 groups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Prophets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Priests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Princes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(kings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these “shepherds”?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4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901184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“Woe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the shepherds who destroy and scatter the sheep of My pasture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!”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says the LORD. Therefore thus says the LORD God of Israel against the shepherds who feed My people: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scattered My flock, driven them away, and not attended to them. Behold, I will attend to you for the evil of your doings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,”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says the LORD.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gather the remnant of My flock out of all countries where I have driven them, and bring them back to their folds; and they shall be fruitful and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increase.”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23:1-3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901184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set up shepherds over them who will feed them; and they shall fear no more, nor be dismayed, nor shall they be lacking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,”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says the LORD.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“Behold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days are coming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,”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says the LORD,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“that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raise to David a Branch of righteousness;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shall reign and prosper,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execute judgment and righteousness in the earth. In His days Judah will be saved,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 will dwell safely;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now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 name by which He will be called: THE LORD OUR RIGHTEOUSNESS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23:4-6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9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give you shepherds according to My heart, who will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feed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 with knowledge and understanding” (Jeremiah 3:15).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21:15-17.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the shepherds God has given us?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20:28; Hebrews 13:17; 1 Peter 5:2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Feeding the sheep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lnSpc>
                <a:spcPct val="135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the good shepherd. The good shepherd gives His life for the sheep. But a hireling, he who is not the shepherd, one who does not own the sheep, sees the wolf coming and leaves the sheep and flees; and the wolf catches the sheep and scatters them. The hireling flees because he is a hireling and does not care about the sheep” (John 10:11-13).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Good and bad shepherds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 had shepherds who didn’t act like shepherds (1-4).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a result, God’s people were scattered, and in some cases, devoured (5-6).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could not leave them in this shape. He would be their shepherd and do what these other shepherds failed to do (7-16).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Outline, Key Thoughts in Ezekiel 34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4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would judge “between sheep and sheep”; separate the fat from the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lean (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17-22).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would establish “David” as their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“one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shepherd” (22-23).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would make a covenant of peace with His people, a covenant that would bring them “showers of blessings” (24-31).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Outline, Key Thoughts in Ezekiel 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shepherd would also be their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(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37:24-25).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serve the LORD their God, and David their king, whom I will raise up for them” (Jer. 30:9).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prophesied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his seed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(descendant) would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sit on his throne and reign over His kingdom forever (2 Samuel 7:11-16).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clearly fulfilled this prophecy, according to several N.T. passages (Luke 1:31-33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Acts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2:29-36; 15:15-17).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Shepherd: “David”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663</TotalTime>
  <Words>825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</vt:lpstr>
      <vt:lpstr>Ezekiel 34—Lesson 20</vt:lpstr>
      <vt:lpstr>Who are these “shepherds”?</vt:lpstr>
      <vt:lpstr>Jeremiah 23:1-3</vt:lpstr>
      <vt:lpstr>Jeremiah 23:4-6</vt:lpstr>
      <vt:lpstr>Feeding the sheep</vt:lpstr>
      <vt:lpstr>Good and bad shepherds</vt:lpstr>
      <vt:lpstr>Outline, Key Thoughts in Ezekiel 34</vt:lpstr>
      <vt:lpstr>Outline, Key Thoughts in Ezekiel 34</vt:lpstr>
      <vt:lpstr>The One Shepherd: “David”</vt:lpstr>
      <vt:lpstr>The One Shepherd -- Jesus Christ</vt:lpstr>
      <vt:lpstr>The One Shepherd -- Jesus Christ</vt:lpstr>
      <vt:lpstr>The One Shepherd -- Jesus Christ</vt:lpstr>
      <vt:lpstr>The One Shepherd -- Jesus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34</dc:title>
  <dc:creator>Bryan</dc:creator>
  <cp:lastModifiedBy>Bryan</cp:lastModifiedBy>
  <cp:revision>19</cp:revision>
  <cp:lastPrinted>2017-08-16T21:14:51Z</cp:lastPrinted>
  <dcterms:created xsi:type="dcterms:W3CDTF">2011-08-17T19:24:52Z</dcterms:created>
  <dcterms:modified xsi:type="dcterms:W3CDTF">2017-08-16T21:15:19Z</dcterms:modified>
</cp:coreProperties>
</file>