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8" r:id="rId5"/>
    <p:sldId id="269" r:id="rId6"/>
    <p:sldId id="258" r:id="rId7"/>
    <p:sldId id="259" r:id="rId8"/>
    <p:sldId id="270" r:id="rId9"/>
    <p:sldId id="260" r:id="rId10"/>
    <p:sldId id="261" r:id="rId11"/>
    <p:sldId id="262" r:id="rId12"/>
    <p:sldId id="271" r:id="rId13"/>
    <p:sldId id="263" r:id="rId14"/>
    <p:sldId id="264" r:id="rId15"/>
    <p:sldId id="272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43701C-ED0C-4EAC-8245-A9C3332B6F29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19</a:t>
            </a:r>
            <a:endParaRPr lang="en-US" sz="4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33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5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could the righteous do that would cause him to die? (33:13, 18).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Image result for balance 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21872"/>
            <a:ext cx="5486400" cy="397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587623" y="3630227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3634666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2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6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Israel say about God’s justice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(33:17, 20).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 Lord’s answer to this charge?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#4 Ezekiel learned of Jerusalem’s fall in the 12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year, 10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month, 5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day.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Jer. 39:2 Had actually fallen in the 11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year, 4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month, 9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day (so Ezekiel gets word about 18 months later).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happens here was predicted in 24:26-27.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7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the remnant think the land was given to them for an inheritance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(33:23-24).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Occupation of the land, though, was always conditioned upon what?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8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God say they had done to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lose the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land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(33:25-26).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#5 The exiles acted as though they loved to hear Ezekiel.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9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did God describe Israel’s “mouth” and “heart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”? (33:31)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 startAt="10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their reaction when they heard Ezekiel’s words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(33:32)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“I’ve got some good news and some bad news.”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“Is their blood on my hands?”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“Toot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own horn.”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fair, you say?”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land is (was) your land.”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“Play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 another song.”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Themes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#1 Ezekiel continued to direct his message to the foreign nations.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Unto what did God liken Ezekiel’s responsibility?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have made you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watchman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the house of Israel…” (33:7).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Numbers 10:9 discusses the use of trumpets as a warning.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examples of watchmen warning the people: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Samuel 18:24-25; 2 Kings 9:17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the Lord’s watchmen today?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#2 The watchman is responsible for how his message is received.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we are responsible for how it’s delivered, which can impact the manner in which it is received.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2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the condition of the watchman if 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blow the trumpet? (33:6, 8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“His blood I will require at your hand” (8).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3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his condition if he blows but the warning is unheeded? (33:3-5, 9).</a:t>
            </a:r>
          </a:p>
          <a:p>
            <a:pPr lvl="1" hangingPunc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20:26-27, 32: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 I testify to you this day that I am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innocent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the blood of all men. (27) “For I have not shunned to declare to you the whole counsel of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God…(32) Therefore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watch, and remember that for three years I did not cease to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warn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everyone night and day with tears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4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#3 God has pleasure in the death of the wicked.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987553" cy="487679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4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does God plead, “turn ye, turn ye from your evil ways”? (33:11, 14-16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repentance sometimes involve? (15).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423</TotalTime>
  <Words>504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Hardcover</vt:lpstr>
      <vt:lpstr>Lesson 19</vt:lpstr>
      <vt:lpstr>Themes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19</dc:title>
  <dc:creator>Bryan</dc:creator>
  <cp:lastModifiedBy>Bryan</cp:lastModifiedBy>
  <cp:revision>22</cp:revision>
  <dcterms:created xsi:type="dcterms:W3CDTF">2017-08-08T18:20:06Z</dcterms:created>
  <dcterms:modified xsi:type="dcterms:W3CDTF">2017-08-09T18:35:22Z</dcterms:modified>
</cp:coreProperties>
</file>