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ECB9FF-6AE3-4E36-B757-2F5A3E06A30B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222E1D-E5AA-4DF8-A84C-28F4EAC57C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 Testament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34200" cy="1752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7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God Communicates His Will to Us</a:t>
            </a:r>
          </a:p>
        </p:txBody>
      </p:sp>
    </p:spTree>
    <p:extLst>
      <p:ext uri="{BB962C8B-B14F-4D97-AF65-F5344CB8AC3E}">
        <p14:creationId xmlns:p14="http://schemas.microsoft.com/office/powerpoint/2010/main" val="24345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Illustration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 anchor="ctr">
            <a:no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Hired for a new job, told to do the following on your first day:</a:t>
            </a:r>
          </a:p>
          <a:p>
            <a:pPr marL="230188" indent="-230188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Load boxes on that truck.</a:t>
            </a:r>
          </a:p>
          <a:p>
            <a:pPr marL="230188" indent="-230188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Drivers allowed 30 minutes for lunch.</a:t>
            </a:r>
          </a:p>
          <a:p>
            <a:pPr marL="230188" indent="-230188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Drivers expected to abide by the law.</a:t>
            </a:r>
          </a:p>
          <a:p>
            <a:pPr marL="230188" indent="-230188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Ride with Fred for the first week; he’ll show you the route and how we do things.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did you learn to start loading the truck?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you allowed to drive over the speed limit?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Allowed to stop and get a sandwich? A burrito? Required to do either?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05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is so important to ride with Fred?</a:t>
            </a:r>
          </a:p>
        </p:txBody>
      </p:sp>
    </p:spTree>
    <p:extLst>
      <p:ext uri="{BB962C8B-B14F-4D97-AF65-F5344CB8AC3E}">
        <p14:creationId xmlns:p14="http://schemas.microsoft.com/office/powerpoint/2010/main" val="377566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communicates with us…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same way we communicate with one another.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tells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us what He wants.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us what He wants.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implies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what He wants by what He has told us and shown us (leads us to conclusions, which requires us to draw inferences).</a:t>
            </a:r>
          </a:p>
        </p:txBody>
      </p:sp>
    </p:spTree>
    <p:extLst>
      <p:ext uri="{BB962C8B-B14F-4D97-AF65-F5344CB8AC3E}">
        <p14:creationId xmlns:p14="http://schemas.microsoft.com/office/powerpoint/2010/main" val="324382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used all three with Peter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10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Peter a vision: the great sheet descending from heaven to the earth, which contained all kinds of different animals (11-12).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the three men from Cornelius’ house arrived, God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told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Peter, “Arise therefore, and go with them, doubting nothing, for I have sent them” (20).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Peter understood what God had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implied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“God has shown me that I should not call any man common or unclean…In truth I perceive that God shows no partiality. But in every nation whoever fears Him and works righteousness is accepted by Him” (28, 34-35).</a:t>
            </a:r>
          </a:p>
        </p:txBody>
      </p:sp>
    </p:spTree>
    <p:extLst>
      <p:ext uri="{BB962C8B-B14F-4D97-AF65-F5344CB8AC3E}">
        <p14:creationId xmlns:p14="http://schemas.microsoft.com/office/powerpoint/2010/main" val="240922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Example: Lord’s Supper Observance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know to observe the Lord’s Supper?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what God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told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us: “Do this in remembrance of Me”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(Luke 22:19; 1 Corinthians 11:25).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know to observe it on the first day of the week?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what God has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shown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us: “Now on the first day of the week, when the disciples came together to break bread…” (Acts 20:7).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 any other day mentioned?</a:t>
            </a:r>
          </a:p>
        </p:txBody>
      </p:sp>
    </p:spTree>
    <p:extLst>
      <p:ext uri="{BB962C8B-B14F-4D97-AF65-F5344CB8AC3E}">
        <p14:creationId xmlns:p14="http://schemas.microsoft.com/office/powerpoint/2010/main" val="39143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Example: Lord’s Supper Observance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know to observe it every first day of the week?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By what God </a:t>
            </a:r>
            <a:r>
              <a:rPr lang="en-US" sz="21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implies</a:t>
            </a: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in what He has told us and shown us: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Disciples came together from the very beginning to observe the Lord’s supper (Acts 2:42).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came together on the first day of the week to observe it (Acts 20:7).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Meeting on the first day of the week was a regular, weekly occurrence (1 Cor. 16:2: “on the first day of every week…” (NASV, ESV).</a:t>
            </a:r>
          </a:p>
        </p:txBody>
      </p:sp>
    </p:spTree>
    <p:extLst>
      <p:ext uri="{BB962C8B-B14F-4D97-AF65-F5344CB8AC3E}">
        <p14:creationId xmlns:p14="http://schemas.microsoft.com/office/powerpoint/2010/main" val="97028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God tell us His will?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issues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commandments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in different forms: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“Do not lie to one another” (Col. 3:9). “Husbands, love your wives, just as Christ also loved the church…” (Eph. 5:25). 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“Unless one is born of water and the Spirit, he cannot enter the kingdom of God” (John 3:5). “Unless you repent you will all likewise perish” (Luke 13:3).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“How shall we who died to sin live any longer any it?” (Romans 6:2).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believes and is baptized shall be saved”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(Mark 16:16).</a:t>
            </a:r>
          </a:p>
        </p:txBody>
      </p:sp>
    </p:spTree>
    <p:extLst>
      <p:ext uri="{BB962C8B-B14F-4D97-AF65-F5344CB8AC3E}">
        <p14:creationId xmlns:p14="http://schemas.microsoft.com/office/powerpoint/2010/main" val="209675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God show us His will?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Primarily through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—He shows us individuals and churches doing what pleases Him.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“Imitate me, just as I also imitate Christ” (1 Cor. 11:1).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“Brethren, join in following my example…” (Phil. 3:17).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says he abides in Him ought himself also to walk just as He walked” (1 John 2:6).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were taught the same thing (1 Cor. 4:17)—the commandments of the Lord (1 Cor. 14:33), so whatever they did in obedience to the Lord is what we must still do today. (See also 1 Thess. 1:6-8.)</a:t>
            </a:r>
          </a:p>
        </p:txBody>
      </p:sp>
    </p:spTree>
    <p:extLst>
      <p:ext uri="{BB962C8B-B14F-4D97-AF65-F5344CB8AC3E}">
        <p14:creationId xmlns:p14="http://schemas.microsoft.com/office/powerpoint/2010/main" val="316035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does God imply His will?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shows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often carries important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implications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two shall become one flesh” (Matthew 19:3-6); “I am the God of Abraham…” (Matthew 22:22-33); “The Lord said to my Lord, sit at my right hand till I make your enemies your footstool” (Matthew 22:41-46).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all the figurative language in the N.T.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Even some explicit commands require some inferences.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Safeguard: Often provided a number of passages from which to infer (Lord’s supper, infant baptism).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None of N.T. addressed directly to us (e.g., Rev. 2-3).</a:t>
            </a:r>
          </a:p>
        </p:txBody>
      </p:sp>
    </p:spTree>
    <p:extLst>
      <p:ext uri="{BB962C8B-B14F-4D97-AF65-F5344CB8AC3E}">
        <p14:creationId xmlns:p14="http://schemas.microsoft.com/office/powerpoint/2010/main" val="2332781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572</TotalTime>
  <Words>775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New Testament Church</vt:lpstr>
      <vt:lpstr>Illustration</vt:lpstr>
      <vt:lpstr>God communicates with us…</vt:lpstr>
      <vt:lpstr>God used all three with Peter</vt:lpstr>
      <vt:lpstr>Example: Lord’s Supper Observance</vt:lpstr>
      <vt:lpstr>Example: Lord’s Supper Observance</vt:lpstr>
      <vt:lpstr>How does God tell us His will?</vt:lpstr>
      <vt:lpstr>How does God show us His will?</vt:lpstr>
      <vt:lpstr>How does God imply His will?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Church</dc:title>
  <dc:creator>Bryan</dc:creator>
  <cp:lastModifiedBy>Bryan</cp:lastModifiedBy>
  <cp:revision>24</cp:revision>
  <dcterms:created xsi:type="dcterms:W3CDTF">2017-02-01T20:52:14Z</dcterms:created>
  <dcterms:modified xsi:type="dcterms:W3CDTF">2017-02-11T13:34:15Z</dcterms:modified>
</cp:coreProperties>
</file>