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57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E14-86E6-4B9B-BFF5-C599BAC469B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019-A362-4D25-A3B1-2474742174F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E14-86E6-4B9B-BFF5-C599BAC469B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019-A362-4D25-A3B1-247474217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E14-86E6-4B9B-BFF5-C599BAC469B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019-A362-4D25-A3B1-247474217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E14-86E6-4B9B-BFF5-C599BAC469B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019-A362-4D25-A3B1-247474217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E14-86E6-4B9B-BFF5-C599BAC469B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019-A362-4D25-A3B1-2474742174F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E14-86E6-4B9B-BFF5-C599BAC469B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019-A362-4D25-A3B1-247474217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E14-86E6-4B9B-BFF5-C599BAC469B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019-A362-4D25-A3B1-2474742174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E14-86E6-4B9B-BFF5-C599BAC469B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019-A362-4D25-A3B1-247474217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E14-86E6-4B9B-BFF5-C599BAC469B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019-A362-4D25-A3B1-247474217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E14-86E6-4B9B-BFF5-C599BAC469B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019-A362-4D25-A3B1-2474742174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E14-86E6-4B9B-BFF5-C599BAC469B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019-A362-4D25-A3B1-247474217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6E4E14-86E6-4B9B-BFF5-C599BAC469B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95F0019-A362-4D25-A3B1-2474742174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New Testament Church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6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Careful Obedience to the Lord’s Will (Submission to the Lord’s Authority)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“Legalist! You’re just like the Pharisees!”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“No, I’m just doing what Jesus did.”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5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food is to do the will of Him who sent Me” (John 4:34).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5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do not seek My own will but the will of the Father who sent Me” (John 5:30).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5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always do those things that please Him” (John 8:29).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5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that the world may know that I love the Father, and as the Father gave Me commandment, so I do” (John 14:31).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5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you keep My commandments, you will abide in My love, just as I have kept My Father’s commandments and abide in His love” (John 15:10).</a:t>
            </a:r>
          </a:p>
        </p:txBody>
      </p:sp>
    </p:spTree>
    <p:extLst>
      <p:ext uri="{BB962C8B-B14F-4D97-AF65-F5344CB8AC3E}">
        <p14:creationId xmlns:p14="http://schemas.microsoft.com/office/powerpoint/2010/main" val="112429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Timothy Got It!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you instruct the brethren in these things, you will be a good minister of Jesus Christ, nourished in the words of faith and of the good doctrine which you have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carefully followed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(1 Timothy 4:6).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you have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carefully followed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my doctrine, manner of life, purpose, faith, longsuffering, love, perseverance...” (2 Timothy 3:10).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Parakoloutheo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“to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follow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faithfully, i.e.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standard or rule, to conform one’s self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to” (Thayer).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2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Instructions to Individuals/Churches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which are the instructions more precisely stated, more circumscribed?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this local church does in worship today, will it be the same as what we did last week, and the week before, etc.?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contrast, what I do today outside the assembly, will it be the same as what Cary McDaniel does?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can be done “at home” can’t always be done “in church” (1 Cor. 11:22, 34; 14:34-35).</a:t>
            </a:r>
          </a:p>
        </p:txBody>
      </p:sp>
    </p:spTree>
    <p:extLst>
      <p:ext uri="{BB962C8B-B14F-4D97-AF65-F5344CB8AC3E}">
        <p14:creationId xmlns:p14="http://schemas.microsoft.com/office/powerpoint/2010/main" val="57016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Instructions to Individuals/Churches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 do individually—is it all “for edification”?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Cor. 14:26).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food does not commend us to God; for neither if we eat are we the better, nor if we do not eat are we the worse” (1 Cor. 8:8).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do a number of things individually that do not “commend us to God”—things that do not make us better or worse spiritually.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that the case with the things we do collectively?</a:t>
            </a:r>
          </a:p>
        </p:txBody>
      </p:sp>
    </p:spTree>
    <p:extLst>
      <p:ext uri="{BB962C8B-B14F-4D97-AF65-F5344CB8AC3E}">
        <p14:creationId xmlns:p14="http://schemas.microsoft.com/office/powerpoint/2010/main" val="342904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Instructions to Individuals/Churches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so in the next few weeks, when we talk about the things we have authority to do, we’ll be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primarily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concerned with the things we do collectively—the things we do as a local church.</a:t>
            </a:r>
          </a:p>
        </p:txBody>
      </p:sp>
    </p:spTree>
    <p:extLst>
      <p:ext uri="{BB962C8B-B14F-4D97-AF65-F5344CB8AC3E}">
        <p14:creationId xmlns:p14="http://schemas.microsoft.com/office/powerpoint/2010/main" val="250648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Looking Ahead for a Moment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lessons 7 and 8, we will be discussing how we need authority for the things we do in service to God.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 that will be in vain unless we (1) understand Christ has been given all authority—“King of kings and Lord of lords” (Rev. 19:16); (2) His authority is expressed in the N.T. Scriptures; (3) the source, then, for any religious teaching or practice is the N.T.; (4) we must completely submit to His authority.</a:t>
            </a:r>
          </a:p>
        </p:txBody>
      </p:sp>
    </p:spTree>
    <p:extLst>
      <p:ext uri="{BB962C8B-B14F-4D97-AF65-F5344CB8AC3E}">
        <p14:creationId xmlns:p14="http://schemas.microsoft.com/office/powerpoint/2010/main" val="396245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can we know God’s will?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individual Christians, and for local churches?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Intuitively? By what we think or feel is right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 Lord, I know the way of man is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in _________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; it is not in man who walks to direct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his own steps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(Jeremiah 10:23).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 is a way that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seems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right to a man, but its end is the way of ______” (Proverbs 16:25).</a:t>
            </a:r>
          </a:p>
        </p:txBody>
      </p:sp>
    </p:spTree>
    <p:extLst>
      <p:ext uri="{BB962C8B-B14F-4D97-AF65-F5344CB8AC3E}">
        <p14:creationId xmlns:p14="http://schemas.microsoft.com/office/powerpoint/2010/main" val="245632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can we know God’s will?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 one knows the things of God except the _______ of _____” (1 Cor. 2:11).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Holy Spirit has revealed the “things of God” so that we can know, too (1 Corinthians 2:12-13, 16).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has revealed in the Scriptures everything we need to know to please Him (2 Timothy 3:16-17).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which portion of Scripture do we find God’s will for us today?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9:15-17.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94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change what is revealed!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must not adapt it to the cultural standards of the day.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a church, we can’t just go with what makes us the most marketable.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we certainly don’t “teach as doctrine” what is decided by majority opinion.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9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Once we know it, how do we respond?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does a servant respond to his Lord and King?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why do you call ‘Lord, Lord,’ and not DO the things which I say?” (Luke 6:46).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“Not everyone who says to Me, ‘Lord, Lord,’ shall enter the kingdom of heaven, but he who DOES the will of My Father in heaven” (Matthew 7:21).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show our love for Christ?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who has My commandments and KEEPS them, it is he who loves Me” (John 14:21).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08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Once we know it, how do we respond?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form and maintain fellowship with God?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“Now by this we know that we know Him, if we KEEP His commandments. He who says, ‘I know Him,” and does not KEEP His commandments, is a liar, and the truth is not him” (1 John 2:3-4).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does the body respond to its Head?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is it really necessary for salvation?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having been perfected, He became the author of eternal salvation to all who obey Him” (Hebrews 5:9).</a:t>
            </a:r>
          </a:p>
        </p:txBody>
      </p:sp>
    </p:spTree>
    <p:extLst>
      <p:ext uri="{BB962C8B-B14F-4D97-AF65-F5344CB8AC3E}">
        <p14:creationId xmlns:p14="http://schemas.microsoft.com/office/powerpoint/2010/main" val="274606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carefully and strictly?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 O.T. accounts that can illustrate the degree to which we should obey?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Nadab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Abihu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offered that “which He had not _________them” (Lev. 10:1-3).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happened to 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Uzzah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(2 Samuel 6; 1 Chron. 13).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 our God broke out against us, because we did not consult Him about the proper order” (1 Chron. 15:13).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about those who did all the Lord commanded—like Noah when he built the ark (Gen. 6), and the Israelites when they conquered Jericho (Josh. 6)?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38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carefully and strictly?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“Whoever breaks one of the least of these commandments, and teaches men so, shall be called least in the kingdom of heaven; but whoever does and teaches them, he shall be called great in the kingdom of heaven” (Matt. 5:19).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“Bringing every thought into captivity to the obedience of Christ” (2 Cor. 10:5).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Submission is as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wide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as the least commandment and as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deep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as the innermost thought.</a:t>
            </a:r>
          </a:p>
        </p:txBody>
      </p:sp>
    </p:spTree>
    <p:extLst>
      <p:ext uri="{BB962C8B-B14F-4D97-AF65-F5344CB8AC3E}">
        <p14:creationId xmlns:p14="http://schemas.microsoft.com/office/powerpoint/2010/main" val="402157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828</TotalTime>
  <Words>1107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New Testament Church</vt:lpstr>
      <vt:lpstr>Looking Ahead for a Moment</vt:lpstr>
      <vt:lpstr>How can we know God’s will?</vt:lpstr>
      <vt:lpstr>How can we know God’s will?</vt:lpstr>
      <vt:lpstr>Don’t change what is revealed!</vt:lpstr>
      <vt:lpstr>Once we know it, how do we respond?</vt:lpstr>
      <vt:lpstr>Once we know it, how do we respond?</vt:lpstr>
      <vt:lpstr>How carefully and strictly?</vt:lpstr>
      <vt:lpstr>How carefully and strictly?</vt:lpstr>
      <vt:lpstr>“Legalist! You’re just like the Pharisees!”</vt:lpstr>
      <vt:lpstr>Timothy Got It!</vt:lpstr>
      <vt:lpstr>Instructions to Individuals/Churches</vt:lpstr>
      <vt:lpstr>Instructions to Individuals/Churches</vt:lpstr>
      <vt:lpstr>Instructions to Individuals/Churches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Church</dc:title>
  <dc:creator>Bryan</dc:creator>
  <cp:lastModifiedBy>Bryan</cp:lastModifiedBy>
  <cp:revision>32</cp:revision>
  <dcterms:created xsi:type="dcterms:W3CDTF">2017-01-31T15:35:47Z</dcterms:created>
  <dcterms:modified xsi:type="dcterms:W3CDTF">2017-02-06T15:16:52Z</dcterms:modified>
</cp:coreProperties>
</file>