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6" r:id="rId4"/>
    <p:sldId id="258" r:id="rId5"/>
    <p:sldId id="262" r:id="rId6"/>
    <p:sldId id="259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F4CA62-5514-40AE-AA0D-9E125E78B4D2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2D17292-03F2-439A-8686-6F92AFF74B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 smtClean="0">
                <a:solidFill>
                  <a:srgbClr val="C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54-57</a:t>
            </a:r>
            <a:endParaRPr lang="en-US" sz="4400" cap="none" dirty="0">
              <a:solidFill>
                <a:srgbClr val="C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22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 startAt="4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much higher are God’s thoughts than man’s and His ways above ours?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55:8-9.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Anything in the context that offers a contrast between God’s ways and man’s ways?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9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word that goes forth from God’s mouth—what does the text say about it in the latter part of this chapter?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55:10-11.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9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56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 startAt="5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were they to keep judgment and do justice?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56:1.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in 56:2-8 how the “outcasts of Israel” (56:8) will have the same opportunity for salvation (“son of the foreigner”; the “eunuch”).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8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 startAt="6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was God’s house to be called?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56:7.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 house of prayer for ALL nations.”</a:t>
            </a:r>
          </a:p>
        </p:txBody>
      </p:sp>
    </p:spTree>
    <p:extLst>
      <p:ext uri="{BB962C8B-B14F-4D97-AF65-F5344CB8AC3E}">
        <p14:creationId xmlns:p14="http://schemas.microsoft.com/office/powerpoint/2010/main" val="31725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charges are made against Israel’s watchmen (rulers, leaders) in 56:9-12?</a:t>
            </a:r>
          </a:p>
        </p:txBody>
      </p:sp>
    </p:spTree>
    <p:extLst>
      <p:ext uri="{BB962C8B-B14F-4D97-AF65-F5344CB8AC3E}">
        <p14:creationId xmlns:p14="http://schemas.microsoft.com/office/powerpoint/2010/main" val="26127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57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 startAt="7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a righteous man dies, what should be considered?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57:1-2, which continues the thought of 56:9-12.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 with 57:21.</a:t>
            </a:r>
          </a:p>
        </p:txBody>
      </p:sp>
    </p:spTree>
    <p:extLst>
      <p:ext uri="{BB962C8B-B14F-4D97-AF65-F5344CB8AC3E}">
        <p14:creationId xmlns:p14="http://schemas.microsoft.com/office/powerpoint/2010/main" val="158930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 startAt="10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Lord describes ways by which His people had become spiritually “sons of the sorceress, and the seed of the adulterer” in 57:3-10.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Inflaming themselves with what?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Slaying whom?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Offered drink and grain offerings to what?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Went up to offer sacrifice where?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Set up their remembrance where?</a:t>
            </a:r>
          </a:p>
        </p:txBody>
      </p:sp>
    </p:spTree>
    <p:extLst>
      <p:ext uri="{BB962C8B-B14F-4D97-AF65-F5344CB8AC3E}">
        <p14:creationId xmlns:p14="http://schemas.microsoft.com/office/powerpoint/2010/main" val="292845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what will become of all these idols they worshipped, according to 57:10-14?</a:t>
            </a:r>
          </a:p>
        </p:txBody>
      </p:sp>
    </p:spTree>
    <p:extLst>
      <p:ext uri="{BB962C8B-B14F-4D97-AF65-F5344CB8AC3E}">
        <p14:creationId xmlns:p14="http://schemas.microsoft.com/office/powerpoint/2010/main" val="318263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54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15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 startAt="8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dwells with God in the high and holy place?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Full thought in 57:15-19.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principle in 66:1-2.</a:t>
            </a:r>
          </a:p>
        </p:txBody>
      </p:sp>
    </p:spTree>
    <p:extLst>
      <p:ext uri="{BB962C8B-B14F-4D97-AF65-F5344CB8AC3E}">
        <p14:creationId xmlns:p14="http://schemas.microsoft.com/office/powerpoint/2010/main" val="69007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+mj-lt"/>
              <a:buAutoNum type="arabicPeriod" startAt="9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are the wicked like?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57:20.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“Raging waves of the sea, foaming up their own shame; wandering stars for whom is reserved the blackness of darkness forever” (Jude 1:13).</a:t>
            </a:r>
          </a:p>
        </p:txBody>
      </p:sp>
    </p:spTree>
    <p:extLst>
      <p:ext uri="{BB962C8B-B14F-4D97-AF65-F5344CB8AC3E}">
        <p14:creationId xmlns:p14="http://schemas.microsoft.com/office/powerpoint/2010/main" val="24856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54 begins with the people being told to “sing,” or “break forth into singing.”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Captivity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had left them barren and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desolate—without child, but now they would have MANY children. They’re going to need a bigger tent. They would no longer experience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shame and disgrace of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widowhood.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whom would this increase ultimately come?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5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was Israel’s “husband”? By what is He named and called?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54:5.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Now that He has taken them back, look what He will do for them (54:6-12).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 startAt="2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shall children who are taught about the Lord have?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54:13.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prominent theme in Isaiah—word appears 34 times.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4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54:14-17 speaks of the Lord’s protection for His people.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may gather against His people, but they will not be sent by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Because He created both the one who makes the weapon and the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uses it, He has control over how successful they are.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Chapter 55</a:t>
            </a:r>
            <a:endParaRPr lang="en-US" sz="44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07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invitation is extended at the beginning of this chapter?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the water, wine, and oil represent?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labor for the food which perishes, but for the food which endures to everlasting life…” (John 6:27).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sure mercies of David” (55:3)—this passage is quoted in Acts 13:34 and applied to the resurrection of Jesus.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and Notes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+mj-lt"/>
              <a:buAutoNum type="arabicPeriod" startAt="3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Upon whom will God have mercy and pardon?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55:6-7.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“Abundantly pardon” (55:7)—He doesn’t measure it out in teaspoons.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651</TotalTime>
  <Words>615</Words>
  <Application>Microsoft Office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Isaiah 54-57</vt:lpstr>
      <vt:lpstr>Chapter 54</vt:lpstr>
      <vt:lpstr>Questions and Notes</vt:lpstr>
      <vt:lpstr>Questions and Notes</vt:lpstr>
      <vt:lpstr>Questions and Notes</vt:lpstr>
      <vt:lpstr>Questions and Notes</vt:lpstr>
      <vt:lpstr>Chapter 55</vt:lpstr>
      <vt:lpstr>Questions and Notes</vt:lpstr>
      <vt:lpstr>Questions and Notes</vt:lpstr>
      <vt:lpstr>Questions and Notes</vt:lpstr>
      <vt:lpstr>Questions and Notes</vt:lpstr>
      <vt:lpstr>Chapter 56</vt:lpstr>
      <vt:lpstr>Questions and Notes</vt:lpstr>
      <vt:lpstr>Questions and Notes</vt:lpstr>
      <vt:lpstr>Questions and Notes</vt:lpstr>
      <vt:lpstr>Chapter 57</vt:lpstr>
      <vt:lpstr>Questions and Notes</vt:lpstr>
      <vt:lpstr>Questions and Notes</vt:lpstr>
      <vt:lpstr>Questions and Notes</vt:lpstr>
      <vt:lpstr>Questions and Notes</vt:lpstr>
      <vt:lpstr>Questions and Notes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54-57</dc:title>
  <dc:creator>Bryan</dc:creator>
  <cp:lastModifiedBy>Bryan</cp:lastModifiedBy>
  <cp:revision>17</cp:revision>
  <dcterms:created xsi:type="dcterms:W3CDTF">2016-12-06T17:48:27Z</dcterms:created>
  <dcterms:modified xsi:type="dcterms:W3CDTF">2016-12-07T22:29:50Z</dcterms:modified>
</cp:coreProperties>
</file>