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4"/>
  </p:handoutMasterIdLst>
  <p:sldIdLst>
    <p:sldId id="256" r:id="rId2"/>
    <p:sldId id="270" r:id="rId3"/>
    <p:sldId id="271" r:id="rId4"/>
    <p:sldId id="269" r:id="rId5"/>
    <p:sldId id="258" r:id="rId6"/>
    <p:sldId id="259" r:id="rId7"/>
    <p:sldId id="257" r:id="rId8"/>
    <p:sldId id="262" r:id="rId9"/>
    <p:sldId id="263" r:id="rId10"/>
    <p:sldId id="264" r:id="rId11"/>
    <p:sldId id="265" r:id="rId12"/>
    <p:sldId id="267" r:id="rId13"/>
  </p:sldIdLst>
  <p:sldSz cx="9144000" cy="6858000" type="screen4x3"/>
  <p:notesSz cx="694372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8313"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3825" y="0"/>
            <a:ext cx="3008313" cy="461963"/>
          </a:xfrm>
          <a:prstGeom prst="rect">
            <a:avLst/>
          </a:prstGeom>
        </p:spPr>
        <p:txBody>
          <a:bodyPr vert="horz" lIns="91440" tIns="45720" rIns="91440" bIns="45720" rtlCol="0"/>
          <a:lstStyle>
            <a:lvl1pPr algn="r">
              <a:defRPr sz="1200"/>
            </a:lvl1pPr>
          </a:lstStyle>
          <a:p>
            <a:fld id="{4B04AA81-15B3-4625-9378-3BB061D927CB}" type="datetimeFigureOut">
              <a:rPr lang="en-US" smtClean="0"/>
              <a:t>11/23/2016</a:t>
            </a:fld>
            <a:endParaRPr lang="en-US"/>
          </a:p>
        </p:txBody>
      </p:sp>
      <p:sp>
        <p:nvSpPr>
          <p:cNvPr id="4" name="Footer Placeholder 3"/>
          <p:cNvSpPr>
            <a:spLocks noGrp="1"/>
          </p:cNvSpPr>
          <p:nvPr>
            <p:ph type="ftr" sz="quarter" idx="2"/>
          </p:nvPr>
        </p:nvSpPr>
        <p:spPr>
          <a:xfrm>
            <a:off x="0" y="8772525"/>
            <a:ext cx="3008313"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3825" y="8772525"/>
            <a:ext cx="3008313" cy="461963"/>
          </a:xfrm>
          <a:prstGeom prst="rect">
            <a:avLst/>
          </a:prstGeom>
        </p:spPr>
        <p:txBody>
          <a:bodyPr vert="horz" lIns="91440" tIns="45720" rIns="91440" bIns="45720" rtlCol="0" anchor="b"/>
          <a:lstStyle>
            <a:lvl1pPr algn="r">
              <a:defRPr sz="1200"/>
            </a:lvl1pPr>
          </a:lstStyle>
          <a:p>
            <a:fld id="{64862791-71AE-47DD-B8C0-4A80758575FC}" type="slidenum">
              <a:rPr lang="en-US" smtClean="0"/>
              <a:t>‹#›</a:t>
            </a:fld>
            <a:endParaRPr lang="en-US"/>
          </a:p>
        </p:txBody>
      </p:sp>
    </p:spTree>
    <p:extLst>
      <p:ext uri="{BB962C8B-B14F-4D97-AF65-F5344CB8AC3E}">
        <p14:creationId xmlns:p14="http://schemas.microsoft.com/office/powerpoint/2010/main" val="17795495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87AEFD-1E12-4503-B4A3-48890DC5C501}" type="datetimeFigureOut">
              <a:rPr lang="en-US" smtClean="0"/>
              <a:pPr/>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1912-C29F-44D5-9E16-DDAC6606D97D}"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87AEFD-1E12-4503-B4A3-48890DC5C501}" type="datetimeFigureOut">
              <a:rPr lang="en-US" smtClean="0"/>
              <a:pPr/>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87AEFD-1E12-4503-B4A3-48890DC5C501}" type="datetimeFigureOut">
              <a:rPr lang="en-US" smtClean="0"/>
              <a:pPr/>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87AEFD-1E12-4503-B4A3-48890DC5C501}" type="datetimeFigureOut">
              <a:rPr lang="en-US" smtClean="0"/>
              <a:pPr/>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87AEFD-1E12-4503-B4A3-48890DC5C501}" type="datetimeFigureOut">
              <a:rPr lang="en-US" smtClean="0"/>
              <a:pPr/>
              <a:t>11/23/2016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241912-C29F-44D5-9E16-DDAC6606D97D}"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87AEFD-1E12-4503-B4A3-48890DC5C501}" type="datetimeFigureOut">
              <a:rPr lang="en-US" smtClean="0"/>
              <a:pPr/>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87AEFD-1E12-4503-B4A3-48890DC5C501}" type="datetimeFigureOut">
              <a:rPr lang="en-US" smtClean="0"/>
              <a:pPr/>
              <a:t>11/23/2016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241912-C29F-44D5-9E16-DDAC6606D97D}"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87AEFD-1E12-4503-B4A3-48890DC5C501}" type="datetimeFigureOut">
              <a:rPr lang="en-US" smtClean="0"/>
              <a:pPr/>
              <a:t>11/23/2016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87AEFD-1E12-4503-B4A3-48890DC5C501}" type="datetimeFigureOut">
              <a:rPr lang="en-US" smtClean="0"/>
              <a:pPr/>
              <a:t>11/23/2016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7AEFD-1E12-4503-B4A3-48890DC5C501}" type="datetimeFigureOut">
              <a:rPr lang="en-US" smtClean="0"/>
              <a:pPr/>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41912-C29F-44D5-9E16-DDAC6606D97D}"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87AEFD-1E12-4503-B4A3-48890DC5C501}" type="datetimeFigureOut">
              <a:rPr lang="en-US" smtClean="0"/>
              <a:pPr/>
              <a:t>11/23/2016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241912-C29F-44D5-9E16-DDAC6606D97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E87AEFD-1E12-4503-B4A3-48890DC5C501}" type="datetimeFigureOut">
              <a:rPr lang="en-US" smtClean="0"/>
              <a:pPr/>
              <a:t>11/23/2016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3241912-C29F-44D5-9E16-DDAC6606D97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smtClean="0">
                <a:latin typeface="Lucida Sans Unicode" panose="020B0602030504020204" pitchFamily="34" charset="0"/>
                <a:cs typeface="Lucida Sans Unicode" panose="020B0602030504020204" pitchFamily="34" charset="0"/>
              </a:rPr>
              <a:t>Isaiah 49-51</a:t>
            </a:r>
            <a:endParaRPr lang="en-US" sz="44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Lesson 20</a:t>
            </a:r>
            <a:endParaRPr lang="en-US" sz="3600" dirty="0">
              <a:solidFill>
                <a:schemeClr val="tx1"/>
              </a:solidFill>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God’s Response</a:t>
            </a:r>
          </a:p>
        </p:txBody>
      </p:sp>
      <p:sp>
        <p:nvSpPr>
          <p:cNvPr id="3" name="Content Placeholder 2"/>
          <p:cNvSpPr>
            <a:spLocks noGrp="1"/>
          </p:cNvSpPr>
          <p:nvPr>
            <p:ph idx="1"/>
          </p:nvPr>
        </p:nvSpPr>
        <p:spPr/>
        <p:txBody>
          <a:bodyPr vert="horz" lIns="91440" tIns="45720" rIns="91440" bIns="45720" rtlCol="0" anchor="ctr">
            <a:normAutofit/>
          </a:bodyPr>
          <a:lstStyle/>
          <a:p>
            <a:pPr>
              <a:lnSpc>
                <a:spcPct val="125000"/>
              </a:lnSpc>
              <a:spcBef>
                <a:spcPts val="0"/>
              </a:spcBef>
              <a:spcAft>
                <a:spcPts val="2400"/>
              </a:spcAft>
            </a:pPr>
            <a:r>
              <a:rPr lang="en-US" dirty="0">
                <a:latin typeface="Lucida Sans Unicode" panose="020B0602030504020204" pitchFamily="34" charset="0"/>
                <a:cs typeface="Lucida Sans Unicode" panose="020B0602030504020204" pitchFamily="34" charset="0"/>
              </a:rPr>
              <a:t>I can’t forget you any more than a woman can forget her nursing child (49:15-16</a:t>
            </a:r>
            <a:r>
              <a:rPr lang="en-US"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“See, I have inscribed you on the palms of My hands; your walls are continually before Me” (49:16).</a:t>
            </a:r>
            <a:endParaRPr lang="en-US" sz="2200" dirty="0">
              <a:latin typeface="Lucida Sans Unicode" panose="020B0602030504020204" pitchFamily="34" charset="0"/>
              <a:cs typeface="Lucida Sans Unicode" panose="020B0602030504020204" pitchFamily="34" charset="0"/>
            </a:endParaRP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You’ll have </a:t>
            </a:r>
            <a:r>
              <a:rPr lang="en-US" dirty="0">
                <a:latin typeface="Lucida Sans Unicode" panose="020B0602030504020204" pitchFamily="34" charset="0"/>
                <a:cs typeface="Lucida Sans Unicode" panose="020B0602030504020204" pitchFamily="34" charset="0"/>
              </a:rPr>
              <a:t>so many children </a:t>
            </a:r>
            <a:r>
              <a:rPr lang="en-US" dirty="0" smtClean="0">
                <a:latin typeface="Lucida Sans Unicode" panose="020B0602030504020204" pitchFamily="34" charset="0"/>
                <a:cs typeface="Lucida Sans Unicode" panose="020B0602030504020204" pitchFamily="34" charset="0"/>
              </a:rPr>
              <a:t>the </a:t>
            </a:r>
            <a:r>
              <a:rPr lang="en-US" dirty="0">
                <a:latin typeface="Lucida Sans Unicode" panose="020B0602030504020204" pitchFamily="34" charset="0"/>
                <a:cs typeface="Lucida Sans Unicode" panose="020B0602030504020204" pitchFamily="34" charset="0"/>
              </a:rPr>
              <a:t>land won’t be able to hold you (49:19-20), and this increase will come from the </a:t>
            </a:r>
            <a:r>
              <a:rPr lang="en-US" dirty="0" smtClean="0">
                <a:latin typeface="Lucida Sans Unicode" panose="020B0602030504020204" pitchFamily="34" charset="0"/>
                <a:cs typeface="Lucida Sans Unicode" panose="020B0602030504020204" pitchFamily="34" charset="0"/>
              </a:rPr>
              <a:t>Gentiles </a:t>
            </a:r>
            <a:r>
              <a:rPr lang="en-US" dirty="0">
                <a:latin typeface="Lucida Sans Unicode" panose="020B0602030504020204" pitchFamily="34" charset="0"/>
                <a:cs typeface="Lucida Sans Unicode" panose="020B0602030504020204" pitchFamily="34" charset="0"/>
              </a:rPr>
              <a:t>who turn to Me (49:21-23</a:t>
            </a:r>
            <a:r>
              <a:rPr lang="en-US" dirty="0" smtClean="0">
                <a:latin typeface="Lucida Sans Unicode" panose="020B0602030504020204" pitchFamily="34" charset="0"/>
                <a:cs typeface="Lucida Sans Unicode" panose="020B0602030504020204" pitchFamily="34" charset="0"/>
              </a:rPr>
              <a:t>).</a:t>
            </a:r>
            <a:endParaRPr lang="en-US"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God’s Response</a:t>
            </a:r>
          </a:p>
        </p:txBody>
      </p:sp>
      <p:sp>
        <p:nvSpPr>
          <p:cNvPr id="3" name="Content Placeholder 2"/>
          <p:cNvSpPr>
            <a:spLocks noGrp="1"/>
          </p:cNvSpPr>
          <p:nvPr>
            <p:ph idx="1"/>
          </p:nvPr>
        </p:nvSpPr>
        <p:spPr/>
        <p:txBody>
          <a:bodyPr vert="horz" lIns="91440" tIns="45720" rIns="91440" bIns="45720" rtlCol="0">
            <a:norm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Don’t worry about the strength of your captors. I will make them “go away from you” (49:17). I will deliver YOU and contend with THEM, and they shall be “drunk with their own blood” (49:24-26). I will take the cup of fury out of your hands and make them drink it (51:17-23).</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Put your confidence in My strength. Why should you be afraid of man, when I’m the one who divided the sea, who stretched out the heavens and laid the foundations of the earth? (51:12-13, 15</a:t>
            </a:r>
            <a:r>
              <a:rPr lang="en-US" dirty="0" smtClean="0">
                <a:latin typeface="Lucida Sans Unicode" panose="020B0602030504020204" pitchFamily="34" charset="0"/>
                <a:cs typeface="Lucida Sans Unicode" panose="020B0602030504020204" pitchFamily="34" charset="0"/>
              </a:rPr>
              <a:t>).</a:t>
            </a:r>
            <a:endParaRPr lang="en-US"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God’s Response</a:t>
            </a:r>
          </a:p>
        </p:txBody>
      </p:sp>
      <p:sp>
        <p:nvSpPr>
          <p:cNvPr id="3" name="Content Placeholder 2"/>
          <p:cNvSpPr>
            <a:spLocks noGrp="1"/>
          </p:cNvSpPr>
          <p:nvPr>
            <p:ph idx="1"/>
          </p:nvPr>
        </p:nvSpPr>
        <p:spPr/>
        <p:txBody>
          <a:bodyPr vert="horz" lIns="91440" tIns="45720" rIns="91440" bIns="45720" rtlCol="0">
            <a:normAutofit/>
          </a:bodyPr>
          <a:lstStyle/>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I will provide you with spiritual nourishment; I will protect you during trials; I will remove the obstacles from your path (49:10-11).</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I will clothe you like a bride (49:18).</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I will adorn you with righteousness </a:t>
            </a:r>
            <a:r>
              <a:rPr lang="en-US">
                <a:latin typeface="Lucida Sans Unicode" panose="020B0602030504020204" pitchFamily="34" charset="0"/>
                <a:cs typeface="Lucida Sans Unicode" panose="020B0602030504020204" pitchFamily="34" charset="0"/>
              </a:rPr>
              <a:t>and </a:t>
            </a:r>
            <a:r>
              <a:rPr lang="en-US" smtClean="0">
                <a:latin typeface="Lucida Sans Unicode" panose="020B0602030504020204" pitchFamily="34" charset="0"/>
                <a:cs typeface="Lucida Sans Unicode" panose="020B0602030504020204" pitchFamily="34" charset="0"/>
              </a:rPr>
              <a:t>salvation—garments that </a:t>
            </a:r>
            <a:r>
              <a:rPr lang="en-US" dirty="0" smtClean="0">
                <a:latin typeface="Lucida Sans Unicode" panose="020B0602030504020204" pitchFamily="34" charset="0"/>
                <a:cs typeface="Lucida Sans Unicode" panose="020B0602030504020204" pitchFamily="34" charset="0"/>
              </a:rPr>
              <a:t>never </a:t>
            </a:r>
            <a:r>
              <a:rPr lang="en-US" dirty="0">
                <a:latin typeface="Lucida Sans Unicode" panose="020B0602030504020204" pitchFamily="34" charset="0"/>
                <a:cs typeface="Lucida Sans Unicode" panose="020B0602030504020204" pitchFamily="34" charset="0"/>
              </a:rPr>
              <a:t>fade (51:6, 8</a:t>
            </a:r>
            <a:r>
              <a:rPr lang="en-US"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200"/>
              </a:spcAft>
            </a:pPr>
            <a:r>
              <a:rPr lang="en-US" dirty="0">
                <a:latin typeface="Lucida Sans Unicode" panose="020B0602030504020204" pitchFamily="34" charset="0"/>
                <a:cs typeface="Lucida Sans Unicode" panose="020B0602030504020204" pitchFamily="34" charset="0"/>
              </a:rPr>
              <a:t>You will sing songs of thanksgiving, because I will give you everlasting joy and gladness (51:3, 11). Sorrow and sighing will flee away (51:11</a:t>
            </a:r>
            <a:r>
              <a:rPr lang="en-US" dirty="0" smtClean="0">
                <a:latin typeface="Lucida Sans Unicode" panose="020B0602030504020204" pitchFamily="34" charset="0"/>
                <a:cs typeface="Lucida Sans Unicode" panose="020B0602030504020204" pitchFamily="34" charset="0"/>
              </a:rPr>
              <a:t>).</a:t>
            </a:r>
            <a:endParaRPr lang="en-US"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392936"/>
            <a:ext cx="7772400" cy="2200275"/>
          </a:xfrm>
        </p:spPr>
        <p:txBody>
          <a:bodyPr anchor="ctr"/>
          <a:lstStyle/>
          <a:p>
            <a:r>
              <a:rPr lang="en-US" cap="none" dirty="0" smtClean="0">
                <a:solidFill>
                  <a:schemeClr val="bg1"/>
                </a:solidFill>
                <a:latin typeface="Lucida Sans Unicode" panose="020B0602030504020204" pitchFamily="34" charset="0"/>
                <a:cs typeface="Lucida Sans Unicode" panose="020B0602030504020204" pitchFamily="34" charset="0"/>
              </a:rPr>
              <a:t>Two Themes:</a:t>
            </a:r>
            <a:endParaRPr lang="en-US" cap="none" dirty="0">
              <a:solidFill>
                <a:schemeClr val="bg1"/>
              </a:solidFill>
              <a:latin typeface="Lucida Sans Unicode" panose="020B0602030504020204" pitchFamily="34" charset="0"/>
              <a:cs typeface="Lucida Sans Unicode" panose="020B0602030504020204" pitchFamily="34" charset="0"/>
            </a:endParaRPr>
          </a:p>
        </p:txBody>
      </p:sp>
      <p:sp>
        <p:nvSpPr>
          <p:cNvPr id="3" name="Text Placeholder 2"/>
          <p:cNvSpPr>
            <a:spLocks noGrp="1"/>
          </p:cNvSpPr>
          <p:nvPr>
            <p:ph type="body" idx="1"/>
          </p:nvPr>
        </p:nvSpPr>
        <p:spPr>
          <a:xfrm>
            <a:off x="685800" y="3657600"/>
            <a:ext cx="7772400" cy="1500187"/>
          </a:xfrm>
        </p:spPr>
        <p:txBody>
          <a:bodyPr anchor="ctr">
            <a:normAutofit/>
          </a:bodyPr>
          <a:lstStyle/>
          <a:p>
            <a:pPr>
              <a:spcBef>
                <a:spcPts val="0"/>
              </a:spcBef>
              <a:spcAft>
                <a:spcPts val="1800"/>
              </a:spcAft>
            </a:pPr>
            <a:r>
              <a:rPr lang="en-US" sz="2800" dirty="0" smtClean="0">
                <a:solidFill>
                  <a:schemeClr val="bg1"/>
                </a:solidFill>
                <a:latin typeface="Lucida Sans Unicode" panose="020B0602030504020204" pitchFamily="34" charset="0"/>
                <a:cs typeface="Lucida Sans Unicode" panose="020B0602030504020204" pitchFamily="34" charset="0"/>
              </a:rPr>
              <a:t>The Servant Whom God Has Called (49-50)</a:t>
            </a:r>
          </a:p>
          <a:p>
            <a:pPr>
              <a:spcBef>
                <a:spcPts val="0"/>
              </a:spcBef>
              <a:spcAft>
                <a:spcPts val="1800"/>
              </a:spcAft>
            </a:pPr>
            <a:r>
              <a:rPr lang="en-US" sz="2800" dirty="0" smtClean="0">
                <a:solidFill>
                  <a:schemeClr val="bg1"/>
                </a:solidFill>
                <a:latin typeface="Lucida Sans Unicode" panose="020B0602030504020204" pitchFamily="34" charset="0"/>
                <a:cs typeface="Lucida Sans Unicode" panose="020B0602030504020204" pitchFamily="34" charset="0"/>
              </a:rPr>
              <a:t>God’s Comfort for His People (49-51)</a:t>
            </a:r>
            <a:endParaRPr lang="en-US" sz="2800" dirty="0">
              <a:solidFill>
                <a:schemeClr val="bg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25914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Rich in N.T. Fulfillment</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rmAutofit/>
          </a:bodyPr>
          <a:lstStyle/>
          <a:p>
            <a:pPr>
              <a:lnSpc>
                <a:spcPct val="130000"/>
              </a:lnSpc>
              <a:spcBef>
                <a:spcPts val="0"/>
              </a:spcBef>
              <a:spcAft>
                <a:spcPts val="600"/>
              </a:spcAft>
            </a:pPr>
            <a:r>
              <a:rPr lang="en-US" sz="2300" dirty="0" smtClean="0">
                <a:latin typeface="Lucida Sans Unicode" panose="020B0602030504020204" pitchFamily="34" charset="0"/>
                <a:cs typeface="Lucida Sans Unicode" panose="020B0602030504020204" pitchFamily="34" charset="0"/>
              </a:rPr>
              <a:t>Some passages directly quoted:</a:t>
            </a:r>
          </a:p>
          <a:p>
            <a:pPr lvl="1">
              <a:lnSpc>
                <a:spcPct val="130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49:6 in Acts 13:47; same point made in Luke 2:32.</a:t>
            </a:r>
          </a:p>
          <a:p>
            <a:pPr lvl="1">
              <a:lnSpc>
                <a:spcPct val="130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49:8 in 2 Corinthians 6:2.</a:t>
            </a:r>
          </a:p>
          <a:p>
            <a:pPr>
              <a:lnSpc>
                <a:spcPct val="130000"/>
              </a:lnSpc>
              <a:spcBef>
                <a:spcPts val="0"/>
              </a:spcBef>
              <a:spcAft>
                <a:spcPts val="600"/>
              </a:spcAft>
            </a:pPr>
            <a:r>
              <a:rPr lang="en-US" sz="2300" dirty="0" smtClean="0">
                <a:latin typeface="Lucida Sans Unicode" panose="020B0602030504020204" pitchFamily="34" charset="0"/>
                <a:cs typeface="Lucida Sans Unicode" panose="020B0602030504020204" pitchFamily="34" charset="0"/>
              </a:rPr>
              <a:t>Others referred to in various ways:</a:t>
            </a:r>
          </a:p>
          <a:p>
            <a:pPr lvl="1">
              <a:lnSpc>
                <a:spcPct val="130000"/>
              </a:lnSpc>
              <a:spcBef>
                <a:spcPts val="0"/>
              </a:spcBef>
              <a:spcAft>
                <a:spcPts val="600"/>
              </a:spcAft>
            </a:pPr>
            <a:r>
              <a:rPr lang="en-US" dirty="0" smtClean="0">
                <a:latin typeface="Lucida Sans Unicode" panose="020B0602030504020204" pitchFamily="34" charset="0"/>
                <a:cs typeface="Lucida Sans Unicode" panose="020B0602030504020204" pitchFamily="34" charset="0"/>
              </a:rPr>
              <a:t>Calling Jesus from the womb, making mention of His name, His certain reward, mouth like a sharp sword, neither hunger nor thirst, guide His people by springs of water, God glorified in Him, His attentive ear, His comforting words, the Father’s care of Him, despised and rejected, deliverance of captives, everlasting joy and gladness, clothed like a bride, etc.</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7955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pPr>
              <a:lnSpc>
                <a:spcPct val="125000"/>
              </a:lnSpc>
            </a:pPr>
            <a:r>
              <a:rPr lang="en-US" sz="4000" cap="none" dirty="0" smtClean="0">
                <a:latin typeface="Lucida Sans Unicode" panose="020B0602030504020204" pitchFamily="34" charset="0"/>
                <a:cs typeface="Lucida Sans Unicode" panose="020B0602030504020204" pitchFamily="34" charset="0"/>
              </a:rPr>
              <a:t>The </a:t>
            </a:r>
            <a:r>
              <a:rPr lang="en-US" sz="4000" b="1" cap="none" dirty="0" smtClean="0">
                <a:latin typeface="Lucida Sans Unicode" panose="020B0602030504020204" pitchFamily="34" charset="0"/>
                <a:cs typeface="Lucida Sans Unicode" panose="020B0602030504020204" pitchFamily="34" charset="0"/>
              </a:rPr>
              <a:t>Servant</a:t>
            </a:r>
            <a:r>
              <a:rPr lang="en-US" sz="4000" cap="none" dirty="0" smtClean="0">
                <a:latin typeface="Lucida Sans Unicode" panose="020B0602030504020204" pitchFamily="34" charset="0"/>
                <a:cs typeface="Lucida Sans Unicode" panose="020B0602030504020204" pitchFamily="34" charset="0"/>
              </a:rPr>
              <a:t> Whom </a:t>
            </a:r>
            <a:br>
              <a:rPr lang="en-US" sz="4000" cap="none" dirty="0" smtClean="0">
                <a:latin typeface="Lucida Sans Unicode" panose="020B0602030504020204" pitchFamily="34" charset="0"/>
                <a:cs typeface="Lucida Sans Unicode" panose="020B0602030504020204" pitchFamily="34" charset="0"/>
              </a:rPr>
            </a:br>
            <a:r>
              <a:rPr lang="en-US" sz="4000" cap="none" dirty="0" smtClean="0">
                <a:latin typeface="Lucida Sans Unicode" panose="020B0602030504020204" pitchFamily="34" charset="0"/>
                <a:cs typeface="Lucida Sans Unicode" panose="020B0602030504020204" pitchFamily="34" charset="0"/>
              </a:rPr>
              <a:t>God Has Called</a:t>
            </a:r>
            <a:endParaRPr lang="en-US" sz="40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r>
              <a:rPr lang="en-US" sz="3600" dirty="0" smtClean="0">
                <a:solidFill>
                  <a:schemeClr val="tx1"/>
                </a:solidFill>
                <a:latin typeface="Lucida Sans Unicode" panose="020B0602030504020204" pitchFamily="34" charset="0"/>
                <a:cs typeface="Lucida Sans Unicode" panose="020B0602030504020204" pitchFamily="34" charset="0"/>
              </a:rPr>
              <a:t>Isaiah 49-50</a:t>
            </a:r>
            <a:endParaRPr lang="en-US" sz="36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538973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The Servant or Messiah</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Formed, called from </a:t>
            </a:r>
            <a:r>
              <a:rPr lang="en-US" dirty="0">
                <a:latin typeface="Lucida Sans Unicode" panose="020B0602030504020204" pitchFamily="34" charset="0"/>
                <a:cs typeface="Lucida Sans Unicode" panose="020B0602030504020204" pitchFamily="34" charset="0"/>
              </a:rPr>
              <a:t>the womb and mentioned </a:t>
            </a:r>
            <a:r>
              <a:rPr lang="en-US" dirty="0" smtClean="0">
                <a:latin typeface="Lucida Sans Unicode" panose="020B0602030504020204" pitchFamily="34" charset="0"/>
                <a:cs typeface="Lucida Sans Unicode" panose="020B0602030504020204" pitchFamily="34" charset="0"/>
              </a:rPr>
              <a:t>by </a:t>
            </a:r>
            <a:r>
              <a:rPr lang="en-US" dirty="0">
                <a:latin typeface="Lucida Sans Unicode" panose="020B0602030504020204" pitchFamily="34" charset="0"/>
                <a:cs typeface="Lucida Sans Unicode" panose="020B0602030504020204" pitchFamily="34" charset="0"/>
              </a:rPr>
              <a:t>name (</a:t>
            </a:r>
            <a:r>
              <a:rPr lang="en-US" dirty="0" smtClean="0">
                <a:latin typeface="Lucida Sans Unicode" panose="020B0602030504020204" pitchFamily="34" charset="0"/>
                <a:cs typeface="Lucida Sans Unicode" panose="020B0602030504020204" pitchFamily="34" charset="0"/>
              </a:rPr>
              <a:t>49:1, 5</a:t>
            </a:r>
            <a:r>
              <a:rPr lang="en-US"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His </a:t>
            </a:r>
            <a:r>
              <a:rPr lang="en-US" dirty="0">
                <a:latin typeface="Lucida Sans Unicode" panose="020B0602030504020204" pitchFamily="34" charset="0"/>
                <a:cs typeface="Lucida Sans Unicode" panose="020B0602030504020204" pitchFamily="34" charset="0"/>
              </a:rPr>
              <a:t>mouth </a:t>
            </a:r>
            <a:r>
              <a:rPr lang="en-US" dirty="0" smtClean="0">
                <a:latin typeface="Lucida Sans Unicode" panose="020B0602030504020204" pitchFamily="34" charset="0"/>
                <a:cs typeface="Lucida Sans Unicode" panose="020B0602030504020204" pitchFamily="34" charset="0"/>
              </a:rPr>
              <a:t>would be made like </a:t>
            </a:r>
            <a:r>
              <a:rPr lang="en-US" dirty="0">
                <a:latin typeface="Lucida Sans Unicode" panose="020B0602030504020204" pitchFamily="34" charset="0"/>
                <a:cs typeface="Lucida Sans Unicode" panose="020B0602030504020204" pitchFamily="34" charset="0"/>
              </a:rPr>
              <a:t>a sharp sword (49:2).</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God would </a:t>
            </a:r>
            <a:r>
              <a:rPr lang="en-US" b="1" dirty="0" smtClean="0">
                <a:latin typeface="Lucida Sans Unicode" panose="020B0602030504020204" pitchFamily="34" charset="0"/>
                <a:cs typeface="Lucida Sans Unicode" panose="020B0602030504020204" pitchFamily="34" charset="0"/>
              </a:rPr>
              <a:t>hide</a:t>
            </a:r>
            <a:r>
              <a:rPr lang="en-US" dirty="0" smtClean="0">
                <a:latin typeface="Lucida Sans Unicode" panose="020B0602030504020204" pitchFamily="34" charset="0"/>
                <a:cs typeface="Lucida Sans Unicode" panose="020B0602030504020204" pitchFamily="34" charset="0"/>
              </a:rPr>
              <a:t> Him </a:t>
            </a:r>
            <a:r>
              <a:rPr lang="en-US" dirty="0">
                <a:latin typeface="Lucida Sans Unicode" panose="020B0602030504020204" pitchFamily="34" charset="0"/>
                <a:cs typeface="Lucida Sans Unicode" panose="020B0602030504020204" pitchFamily="34" charset="0"/>
              </a:rPr>
              <a:t>in the shadow of His </a:t>
            </a:r>
            <a:r>
              <a:rPr lang="en-US" dirty="0" smtClean="0">
                <a:latin typeface="Lucida Sans Unicode" panose="020B0602030504020204" pitchFamily="34" charset="0"/>
                <a:cs typeface="Lucida Sans Unicode" panose="020B0602030504020204" pitchFamily="34" charset="0"/>
              </a:rPr>
              <a:t>hand, or in His quiver </a:t>
            </a:r>
            <a:r>
              <a:rPr lang="en-US" dirty="0">
                <a:latin typeface="Lucida Sans Unicode" panose="020B0602030504020204" pitchFamily="34" charset="0"/>
                <a:cs typeface="Lucida Sans Unicode" panose="020B0602030504020204" pitchFamily="34" charset="0"/>
              </a:rPr>
              <a:t>(49:2</a:t>
            </a:r>
            <a:r>
              <a:rPr lang="en-US"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Made like a polished shaft or arrow (49:2).</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God would be glorified in Him (49:3</a:t>
            </a:r>
            <a:r>
              <a:rPr lang="en-US" dirty="0" smtClean="0">
                <a:latin typeface="Lucida Sans Unicode" panose="020B0602030504020204" pitchFamily="34" charset="0"/>
                <a:cs typeface="Lucida Sans Unicode" panose="020B0602030504020204" pitchFamily="34" charset="0"/>
              </a:rPr>
              <a:t>).</a:t>
            </a:r>
            <a:endParaRPr lang="en-US"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The Servant or Messiah</a:t>
            </a:r>
          </a:p>
        </p:txBody>
      </p:sp>
      <p:sp>
        <p:nvSpPr>
          <p:cNvPr id="3" name="Content Placeholder 2"/>
          <p:cNvSpPr>
            <a:spLocks noGrp="1"/>
          </p:cNvSpPr>
          <p:nvPr>
            <p:ph idx="1"/>
          </p:nvPr>
        </p:nvSpPr>
        <p:spPr/>
        <p:txBody>
          <a:bodyPr vert="horz" lIns="91440" tIns="45720" rIns="91440" bIns="45720" rtlCol="0">
            <a:normAutofit/>
          </a:bodyPr>
          <a:lstStyle/>
          <a:p>
            <a:pPr>
              <a:lnSpc>
                <a:spcPct val="125000"/>
              </a:lnSpc>
              <a:spcBef>
                <a:spcPts val="0"/>
              </a:spcBef>
              <a:spcAft>
                <a:spcPts val="1500"/>
              </a:spcAft>
            </a:pPr>
            <a:r>
              <a:rPr lang="en-US" dirty="0">
                <a:latin typeface="Lucida Sans Unicode" panose="020B0602030504020204" pitchFamily="34" charset="0"/>
                <a:cs typeface="Lucida Sans Unicode" panose="020B0602030504020204" pitchFamily="34" charset="0"/>
              </a:rPr>
              <a:t>Assured of a reward, even when it appeared that He had labored in vain (49:4</a:t>
            </a:r>
            <a:r>
              <a:rPr lang="en-US"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500"/>
              </a:spcAft>
            </a:pPr>
            <a:r>
              <a:rPr lang="en-US" dirty="0">
                <a:latin typeface="Lucida Sans Unicode" panose="020B0602030504020204" pitchFamily="34" charset="0"/>
                <a:cs typeface="Lucida Sans Unicode" panose="020B0602030504020204" pitchFamily="34" charset="0"/>
              </a:rPr>
              <a:t>Appointed to restore Israel, but since that was “too small a thing,” was also appointed to be a light to the Gentiles (49:5-6).</a:t>
            </a:r>
          </a:p>
          <a:p>
            <a:pPr>
              <a:lnSpc>
                <a:spcPct val="125000"/>
              </a:lnSpc>
              <a:spcBef>
                <a:spcPts val="0"/>
              </a:spcBef>
              <a:spcAft>
                <a:spcPts val="1500"/>
              </a:spcAft>
            </a:pPr>
            <a:r>
              <a:rPr lang="en-US" dirty="0">
                <a:latin typeface="Lucida Sans Unicode" panose="020B0602030504020204" pitchFamily="34" charset="0"/>
                <a:cs typeface="Lucida Sans Unicode" panose="020B0602030504020204" pitchFamily="34" charset="0"/>
              </a:rPr>
              <a:t>Despised and rejected by some (his own people?), but worshipped by kings and princes (49:7</a:t>
            </a:r>
            <a:r>
              <a:rPr lang="en-US"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500"/>
              </a:spcAft>
            </a:pPr>
            <a:r>
              <a:rPr lang="en-US" dirty="0">
                <a:latin typeface="Lucida Sans Unicode" panose="020B0602030504020204" pitchFamily="34" charset="0"/>
                <a:cs typeface="Lucida Sans Unicode" panose="020B0602030504020204" pitchFamily="34" charset="0"/>
              </a:rPr>
              <a:t>God would help Him, preserve Him, give Him as a covenant to the people (49:8; 50:6-9</a:t>
            </a:r>
            <a:r>
              <a:rPr lang="en-US" dirty="0" smtClean="0">
                <a:latin typeface="Lucida Sans Unicode" panose="020B0602030504020204" pitchFamily="34" charset="0"/>
                <a:cs typeface="Lucida Sans Unicode" panose="020B0602030504020204" pitchFamily="34" charset="0"/>
              </a:rPr>
              <a:t>).</a:t>
            </a:r>
            <a:endParaRPr lang="en-US"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The Servant or Messiah</a:t>
            </a:r>
          </a:p>
        </p:txBody>
      </p:sp>
      <p:sp>
        <p:nvSpPr>
          <p:cNvPr id="3" name="Content Placeholder 2"/>
          <p:cNvSpPr>
            <a:spLocks noGrp="1"/>
          </p:cNvSpPr>
          <p:nvPr>
            <p:ph idx="1"/>
          </p:nvPr>
        </p:nvSpPr>
        <p:spPr/>
        <p:txBody>
          <a:bodyPr vert="horz" lIns="91440" tIns="45720" rIns="91440" bIns="45720" rtlCol="0"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Through </a:t>
            </a:r>
            <a:r>
              <a:rPr lang="en-US" dirty="0">
                <a:latin typeface="Lucida Sans Unicode" panose="020B0602030504020204" pitchFamily="34" charset="0"/>
                <a:cs typeface="Lucida Sans Unicode" panose="020B0602030504020204" pitchFamily="34" charset="0"/>
              </a:rPr>
              <a:t>Him God would deliver captives everywhere (49:9), provide for their every need (49:10-12) and cause joy to break out in heaven and earth (49:13</a:t>
            </a:r>
            <a:r>
              <a:rPr lang="en-US"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God would give Him a learned tongue </a:t>
            </a:r>
            <a:r>
              <a:rPr lang="en-US" dirty="0" smtClean="0">
                <a:latin typeface="Lucida Sans Unicode" panose="020B0602030504020204" pitchFamily="34" charset="0"/>
                <a:cs typeface="Lucida Sans Unicode" panose="020B0602030504020204" pitchFamily="34" charset="0"/>
              </a:rPr>
              <a:t>to know </a:t>
            </a:r>
            <a:r>
              <a:rPr lang="en-US" dirty="0">
                <a:latin typeface="Lucida Sans Unicode" panose="020B0602030504020204" pitchFamily="34" charset="0"/>
                <a:cs typeface="Lucida Sans Unicode" panose="020B0602030504020204" pitchFamily="34" charset="0"/>
              </a:rPr>
              <a:t>how to speak a word in season to him who is weary (50:4).</a:t>
            </a:r>
          </a:p>
          <a:p>
            <a:pPr>
              <a:lnSpc>
                <a:spcPct val="125000"/>
              </a:lnSpc>
              <a:spcBef>
                <a:spcPts val="0"/>
              </a:spcBef>
              <a:spcAft>
                <a:spcPts val="1800"/>
              </a:spcAft>
            </a:pPr>
            <a:r>
              <a:rPr lang="en-US" dirty="0">
                <a:latin typeface="Lucida Sans Unicode" panose="020B0602030504020204" pitchFamily="34" charset="0"/>
                <a:cs typeface="Lucida Sans Unicode" panose="020B0602030504020204" pitchFamily="34" charset="0"/>
              </a:rPr>
              <a:t>Would open His ears to God and not be rebellious, would put His complete trust in God (</a:t>
            </a:r>
            <a:r>
              <a:rPr lang="en-US" dirty="0" smtClean="0">
                <a:latin typeface="Lucida Sans Unicode" panose="020B0602030504020204" pitchFamily="34" charset="0"/>
                <a:cs typeface="Lucida Sans Unicode" panose="020B0602030504020204" pitchFamily="34" charset="0"/>
              </a:rPr>
              <a:t>50:4-5).</a:t>
            </a:r>
            <a:endParaRPr lang="en-US"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4400" cap="none" dirty="0" smtClean="0">
                <a:latin typeface="Lucida Sans Unicode" panose="020B0602030504020204" pitchFamily="34" charset="0"/>
                <a:cs typeface="Lucida Sans Unicode" panose="020B0602030504020204" pitchFamily="34" charset="0"/>
              </a:rPr>
              <a:t>Comfort For God’s People</a:t>
            </a:r>
            <a:endParaRPr lang="en-US" sz="44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pPr>
              <a:lnSpc>
                <a:spcPct val="125000"/>
              </a:lnSpc>
              <a:spcBef>
                <a:spcPts val="0"/>
              </a:spcBef>
            </a:pPr>
            <a:r>
              <a:rPr lang="en-US" sz="2800" dirty="0" smtClean="0">
                <a:solidFill>
                  <a:schemeClr val="tx1"/>
                </a:solidFill>
                <a:latin typeface="Lucida Sans Unicode" panose="020B0602030504020204" pitchFamily="34" charset="0"/>
                <a:cs typeface="Lucida Sans Unicode" panose="020B0602030504020204" pitchFamily="34" charset="0"/>
              </a:rPr>
              <a:t>But Zion said, “The LORD has forsaken me, and my Lord has forgotten me” (49:14).</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US" sz="3600" dirty="0">
                <a:latin typeface="Lucida Sans Unicode" panose="020B0602030504020204" pitchFamily="34" charset="0"/>
                <a:cs typeface="Lucida Sans Unicode" panose="020B0602030504020204" pitchFamily="34" charset="0"/>
              </a:rPr>
              <a:t>God’s Response</a:t>
            </a:r>
          </a:p>
        </p:txBody>
      </p:sp>
      <p:sp>
        <p:nvSpPr>
          <p:cNvPr id="3" name="Content Placeholder 2"/>
          <p:cNvSpPr>
            <a:spLocks noGrp="1"/>
          </p:cNvSpPr>
          <p:nvPr>
            <p:ph idx="1"/>
          </p:nvPr>
        </p:nvSpPr>
        <p:spPr/>
        <p:txBody>
          <a:bodyPr vert="horz" lIns="91440" tIns="45720" rIns="91440" bIns="45720" rtlCol="0" anchor="ctr">
            <a:normAutofit/>
          </a:bodyPr>
          <a:lstStyle/>
          <a:p>
            <a:pPr>
              <a:lnSpc>
                <a:spcPct val="125000"/>
              </a:lnSpc>
              <a:spcBef>
                <a:spcPts val="0"/>
              </a:spcBef>
              <a:spcAft>
                <a:spcPts val="1500"/>
              </a:spcAft>
            </a:pPr>
            <a:r>
              <a:rPr lang="en-US" dirty="0" smtClean="0">
                <a:latin typeface="Lucida Sans Unicode" panose="020B0602030504020204" pitchFamily="34" charset="0"/>
                <a:cs typeface="Lucida Sans Unicode" panose="020B0602030504020204" pitchFamily="34" charset="0"/>
              </a:rPr>
              <a:t>First, let’s see who the </a:t>
            </a:r>
            <a:r>
              <a:rPr lang="en-US" dirty="0">
                <a:latin typeface="Lucida Sans Unicode" panose="020B0602030504020204" pitchFamily="34" charset="0"/>
                <a:cs typeface="Lucida Sans Unicode" panose="020B0602030504020204" pitchFamily="34" charset="0"/>
              </a:rPr>
              <a:t>people </a:t>
            </a:r>
            <a:r>
              <a:rPr lang="en-US" dirty="0" smtClean="0">
                <a:latin typeface="Lucida Sans Unicode" panose="020B0602030504020204" pitchFamily="34" charset="0"/>
                <a:cs typeface="Lucida Sans Unicode" panose="020B0602030504020204" pitchFamily="34" charset="0"/>
              </a:rPr>
              <a:t>are who </a:t>
            </a:r>
            <a:r>
              <a:rPr lang="en-US" dirty="0">
                <a:latin typeface="Lucida Sans Unicode" panose="020B0602030504020204" pitchFamily="34" charset="0"/>
                <a:cs typeface="Lucida Sans Unicode" panose="020B0602030504020204" pitchFamily="34" charset="0"/>
              </a:rPr>
              <a:t>will be comforted:</a:t>
            </a:r>
          </a:p>
          <a:p>
            <a:pPr lvl="1">
              <a:lnSpc>
                <a:spcPct val="125000"/>
              </a:lnSpc>
              <a:spcAft>
                <a:spcPts val="1500"/>
              </a:spcAft>
            </a:pPr>
            <a:r>
              <a:rPr lang="en-US" sz="2200" dirty="0">
                <a:latin typeface="Lucida Sans Unicode" panose="020B0602030504020204" pitchFamily="34" charset="0"/>
                <a:cs typeface="Lucida Sans Unicode" panose="020B0602030504020204" pitchFamily="34" charset="0"/>
              </a:rPr>
              <a:t>Those who wait for </a:t>
            </a:r>
            <a:r>
              <a:rPr lang="en-US" sz="2200" dirty="0" smtClean="0">
                <a:latin typeface="Lucida Sans Unicode" panose="020B0602030504020204" pitchFamily="34" charset="0"/>
                <a:cs typeface="Lucida Sans Unicode" panose="020B0602030504020204" pitchFamily="34" charset="0"/>
              </a:rPr>
              <a:t>God—who rely </a:t>
            </a:r>
            <a:r>
              <a:rPr lang="en-US" sz="2200" dirty="0">
                <a:latin typeface="Lucida Sans Unicode" panose="020B0602030504020204" pitchFamily="34" charset="0"/>
                <a:cs typeface="Lucida Sans Unicode" panose="020B0602030504020204" pitchFamily="34" charset="0"/>
              </a:rPr>
              <a:t>on Him and trust in His name (49:23; 50:10).</a:t>
            </a:r>
          </a:p>
          <a:p>
            <a:pPr lvl="1">
              <a:lnSpc>
                <a:spcPct val="125000"/>
              </a:lnSpc>
              <a:spcAft>
                <a:spcPts val="1500"/>
              </a:spcAft>
            </a:pPr>
            <a:r>
              <a:rPr lang="en-US" sz="2200" dirty="0">
                <a:latin typeface="Lucida Sans Unicode" panose="020B0602030504020204" pitchFamily="34" charset="0"/>
                <a:cs typeface="Lucida Sans Unicode" panose="020B0602030504020204" pitchFamily="34" charset="0"/>
              </a:rPr>
              <a:t>Those who fear God and obey the Servant’s voice (50:10).</a:t>
            </a:r>
          </a:p>
          <a:p>
            <a:pPr lvl="1">
              <a:lnSpc>
                <a:spcPct val="125000"/>
              </a:lnSpc>
              <a:spcAft>
                <a:spcPts val="1500"/>
              </a:spcAft>
            </a:pPr>
            <a:r>
              <a:rPr lang="en-US" sz="2200" dirty="0">
                <a:latin typeface="Lucida Sans Unicode" panose="020B0602030504020204" pitchFamily="34" charset="0"/>
                <a:cs typeface="Lucida Sans Unicode" panose="020B0602030504020204" pitchFamily="34" charset="0"/>
              </a:rPr>
              <a:t>Those who </a:t>
            </a:r>
            <a:r>
              <a:rPr lang="en-US" sz="2200" dirty="0" smtClean="0">
                <a:latin typeface="Lucida Sans Unicode" panose="020B0602030504020204" pitchFamily="34" charset="0"/>
                <a:cs typeface="Lucida Sans Unicode" panose="020B0602030504020204" pitchFamily="34" charset="0"/>
              </a:rPr>
              <a:t>know, follow </a:t>
            </a:r>
            <a:r>
              <a:rPr lang="en-US" sz="2200" dirty="0">
                <a:latin typeface="Lucida Sans Unicode" panose="020B0602030504020204" pitchFamily="34" charset="0"/>
                <a:cs typeface="Lucida Sans Unicode" panose="020B0602030504020204" pitchFamily="34" charset="0"/>
              </a:rPr>
              <a:t>after righteousness (51:1, 7).</a:t>
            </a:r>
          </a:p>
          <a:p>
            <a:pPr lvl="1">
              <a:lnSpc>
                <a:spcPct val="125000"/>
              </a:lnSpc>
              <a:spcAft>
                <a:spcPts val="1500"/>
              </a:spcAft>
            </a:pPr>
            <a:r>
              <a:rPr lang="en-US" sz="2200" dirty="0">
                <a:latin typeface="Lucida Sans Unicode" panose="020B0602030504020204" pitchFamily="34" charset="0"/>
                <a:cs typeface="Lucida Sans Unicode" panose="020B0602030504020204" pitchFamily="34" charset="0"/>
              </a:rPr>
              <a:t>Those in whose heart is God’s law (51:7).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855</TotalTime>
  <Words>734</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Isaiah 49-51</vt:lpstr>
      <vt:lpstr>Two Themes:</vt:lpstr>
      <vt:lpstr>Rich in N.T. Fulfillment</vt:lpstr>
      <vt:lpstr>The Servant Whom  God Has Called</vt:lpstr>
      <vt:lpstr>The Servant or Messiah</vt:lpstr>
      <vt:lpstr>The Servant or Messiah</vt:lpstr>
      <vt:lpstr>The Servant or Messiah</vt:lpstr>
      <vt:lpstr>Comfort For God’s People</vt:lpstr>
      <vt:lpstr>God’s Response</vt:lpstr>
      <vt:lpstr>God’s Response</vt:lpstr>
      <vt:lpstr>God’s Response</vt:lpstr>
      <vt:lpstr>God’s Response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Servant Whom God Has Called</dc:title>
  <dc:creator>Bryan</dc:creator>
  <cp:lastModifiedBy>Bryan</cp:lastModifiedBy>
  <cp:revision>43</cp:revision>
  <dcterms:created xsi:type="dcterms:W3CDTF">2010-08-25T16:11:35Z</dcterms:created>
  <dcterms:modified xsi:type="dcterms:W3CDTF">2016-11-23T22:44:18Z</dcterms:modified>
</cp:coreProperties>
</file>