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6D9B18-5CB7-4C38-BE65-98BF86361B8D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F9A2D4-8E7D-49A3-AA74-D9EDD126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3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A11-C7C2-4BA2-B5E4-4EDF360E715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A11-C7C2-4BA2-B5E4-4EDF360E715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A11-C7C2-4BA2-B5E4-4EDF360E715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A11-C7C2-4BA2-B5E4-4EDF360E715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A11-C7C2-4BA2-B5E4-4EDF360E715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A11-C7C2-4BA2-B5E4-4EDF360E715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A11-C7C2-4BA2-B5E4-4EDF360E715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A11-C7C2-4BA2-B5E4-4EDF360E715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A11-C7C2-4BA2-B5E4-4EDF360E715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A11-C7C2-4BA2-B5E4-4EDF360E715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A11-C7C2-4BA2-B5E4-4EDF360E715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1BE5A11-C7C2-4BA2-B5E4-4EDF360E715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5C963FB-CF9A-4DEB-9AE5-729C06593B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4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46-48</a:t>
            </a:r>
            <a:endParaRPr lang="en-US" sz="44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19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43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+mj-lt"/>
              <a:buAutoNum type="arabicPeriod" startAt="8"/>
            </a:pP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had God declared this to Israel from the beginning?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48:3-7 gives the full thought.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17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+mj-lt"/>
              <a:buAutoNum type="arabicPeriod" startAt="9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had God chosen to “refine” Israel?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have refined you, but not as silver; I have tested you in the furnace of affliction” (48:10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Captivity would be painful, but serve a good purpose.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Psalms 66:8-12.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+mj-lt"/>
              <a:buAutoNum type="arabicPeriod" startAt="10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Israel had hearkened to God’s commandments, what would be the result?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48:17-19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 whom is there no peace? (48:22).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06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4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46-48</a:t>
            </a:r>
            <a:endParaRPr lang="en-US" sz="44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315200" cy="175260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Listen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(46:3, 12; 47:8; 48:1, 12, 14, 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16, 17-18)</a:t>
            </a:r>
            <a:endParaRPr lang="en-US" dirty="0" smtClean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(46:8-9; 47:7)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Declare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(48:6, 20)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98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is the difference between the God of 46:4 and the god of 46:7?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One carries; the other is carried. One answers; the other cannot. One can save; the other cannot.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Bel (“lord,” or “possessor”) was the title given to the Babylonian god 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Marduk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the chief god. Nebo (“interpreter”) was worshipped as the son of 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Marduk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Foretelling the destruction of Babylon, and these gods’ inability to stop it.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for Israel: 46:3-7.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67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+mj-lt"/>
              <a:buAutoNum type="arabicPeriod" startAt="2"/>
            </a:pP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does God declare the end?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46:8-11 gives the full context.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Obviously something idols could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do. Note the challenge issued in 48:14-15.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Look at the admonition in 46:12-13.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01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+mj-lt"/>
              <a:buAutoNum type="arabicPeriod" startAt="3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will Babylon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longer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be called?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longer called tender and delicate (47:1), or the Lady of Kingdoms (47:5).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queen or virgin will be violated (47:1-3).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41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+mj-lt"/>
              <a:buAutoNum type="arabicPeriod" startAt="4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did Babylon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say to herself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in the time of prosperity?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47:7-8, 10.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am, and there is no one else besides me” (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47:8, 10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 From whom have we heard this before?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Won’t be prosperous much longer (47:9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51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 startAt="5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was said to have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perverted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(warped, deluded) Babylon?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“Your wisdom and knowledge have warped you” (47:10).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if that’s not enough…</a:t>
            </a:r>
          </a:p>
          <a:p>
            <a:pPr marL="862013" lvl="2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Showed no mercy, particularly toward elderly (47:6).</a:t>
            </a:r>
          </a:p>
          <a:p>
            <a:pPr marL="862013" lvl="2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“Given to pleasures” (47:8).</a:t>
            </a:r>
          </a:p>
          <a:p>
            <a:pPr marL="862013" lvl="2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“Trusted in your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wickedness…no one sees me”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(47:10).</a:t>
            </a:r>
          </a:p>
          <a:p>
            <a:pPr marL="862013" lvl="2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 not “remember the latter end” of their actions (47:7).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23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 startAt="6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whom would Babylon look to save her from destruction?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Enchantments, sorceries, counsels, astrologers, stargazers, prognosticators (47:12-13).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“They shall be as stubble, the fire shall burn them” (47:14). </a:t>
            </a: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won’t </a:t>
            </a: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 a fire to warm you; it will be a fire to destroy you.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merchants with whom you’ve done business, they won’t be any help either (47:15).</a:t>
            </a:r>
            <a:endParaRPr lang="en-US" sz="21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78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 startAt="7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Though Israel swore by the name of the LORD, it was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in what?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48:1-2.</a:t>
            </a: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“Inasmuch as these people draw near with their mouths and honor Me with their lips, but have removed their hearts far from Me…” (29:13).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633413" lvl="1" indent="-182563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why do you call Me ‘Lord, Lord,’ and do not do the things which I say?” (Luke 6:46).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40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588</TotalTime>
  <Words>573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Isaiah 46-48</vt:lpstr>
      <vt:lpstr>Isaiah 46-48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 46-48</dc:title>
  <dc:creator>Bryan</dc:creator>
  <cp:lastModifiedBy>Bryan</cp:lastModifiedBy>
  <cp:revision>21</cp:revision>
  <cp:lastPrinted>2016-11-16T21:36:54Z</cp:lastPrinted>
  <dcterms:created xsi:type="dcterms:W3CDTF">2016-11-15T18:12:37Z</dcterms:created>
  <dcterms:modified xsi:type="dcterms:W3CDTF">2016-11-16T21:56:49Z</dcterms:modified>
</cp:coreProperties>
</file>