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89CAB6-7409-4124-BE4C-A66923EBDAC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DE7502-A78F-4AEB-864A-815BA8F5C5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42-43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17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are My witnesses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(43:8-13).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challenge is issued to the blind and deaf, and to all the nations? (8-9).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are My witnesses” (10, 12). To what could they testify?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33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Babylon is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going down (43:14-21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Remember, Babylon is not even an independent power at this time.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thorough, according to v. 17, will this defeat of Babylon be?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do a new thing” (19). What new thing did God do?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will His people declare?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81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Wearisome worship (43:22-24).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what way(s) had they not honored God with their sacrifices?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had not burdened or wearied them, but they had burdened and wearied Him. How so?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7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yet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blot out your sins (43:25-28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Could they in any way claim they deserved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forgiveness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Would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have to repent to be forgiven?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3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Take a look at My Servant (42:1-8)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Ring the message out (42:9-13)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not be idle against idols (42:14-17)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None so blind as those who will not see (42:18-22)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who has ears to hear, let him hear (42:23-25)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Me calm your fears (43:1-7)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are My witnesses (43:8-13)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Babylon is going down (43:14-21)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Wearisome worship (43:22-24)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yet I will blot out your sins (43:25-28)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Take a Look at My Servant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(42:1-8)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42:1-4 is quoted in Matthew 12:17-21 and applied to whom?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the Father say concerning His Son, both at His Son’s baptism and His transfiguration? (Matthew 3:17; 17:5).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10:38: “God anointed Jesus with the ____ ______, and with power…”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characteristic of Jesus is emphasized in 42:2-3?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Take a Look at My Servant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(42:1-8)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will be included in this new covenant? (1, 4, 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“I, the LORD, have called you in righteousness, and will hold Your ____” (6). See John 8:29; 11:41-42.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Compare verse 8 with John 17:24.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49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Ring the Message Out (42:9-13)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message were they to ring out?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Extent: from the ends of the earth, to the sea, the coastlands, the wilderness, cities and villages.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them shout…” From where?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2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not be idle against idols (42:14-17)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will become of those who trust in idols?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verse 16, what would God do for His people that idols could not?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0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None so blind as those who will not see (42:18-22)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 is blind but My servant?” (19). Same servant as verse 1?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Had this servant brought praise to the LORD?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8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who has ears to ear, let him hear (42:23-25)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Therefore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He has poured on him the fury of His anger” (25). What is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“therefore”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 for?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Yet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he did not know…yet he did not take it to heart” (25). Yet what?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96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Section by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Me calm your fears (43:1-7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Twice in this section the LORD says, “fear not” (1, 5). What reassurances does He offer?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According to v. 7, for what purpose had these people been created?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4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362</TotalTime>
  <Words>648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Isaiah 42-43</vt:lpstr>
      <vt:lpstr>Section by Section</vt:lpstr>
      <vt:lpstr>Section by Section</vt:lpstr>
      <vt:lpstr>Section by Section</vt:lpstr>
      <vt:lpstr>Section by Section</vt:lpstr>
      <vt:lpstr>Section by Section</vt:lpstr>
      <vt:lpstr>Section by Section</vt:lpstr>
      <vt:lpstr>Section by Section</vt:lpstr>
      <vt:lpstr>Section by Section</vt:lpstr>
      <vt:lpstr>Section by Section</vt:lpstr>
      <vt:lpstr>Section by Section</vt:lpstr>
      <vt:lpstr>Section by Section</vt:lpstr>
      <vt:lpstr>Section by Section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42-43</dc:title>
  <dc:creator>Bryan</dc:creator>
  <cp:lastModifiedBy>Bryan</cp:lastModifiedBy>
  <cp:revision>19</cp:revision>
  <dcterms:created xsi:type="dcterms:W3CDTF">2016-11-01T16:13:52Z</dcterms:created>
  <dcterms:modified xsi:type="dcterms:W3CDTF">2016-11-02T17:07:49Z</dcterms:modified>
</cp:coreProperties>
</file>