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3"/>
  </p:handoutMasterIdLst>
  <p:sldIdLst>
    <p:sldId id="256" r:id="rId2"/>
    <p:sldId id="257" r:id="rId3"/>
    <p:sldId id="258" r:id="rId4"/>
    <p:sldId id="262" r:id="rId5"/>
    <p:sldId id="263" r:id="rId6"/>
    <p:sldId id="264" r:id="rId7"/>
    <p:sldId id="269" r:id="rId8"/>
    <p:sldId id="265" r:id="rId9"/>
    <p:sldId id="266" r:id="rId10"/>
    <p:sldId id="267" r:id="rId11"/>
    <p:sldId id="268"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59" autoAdjust="0"/>
    <p:restoredTop sz="94660"/>
  </p:normalViewPr>
  <p:slideViewPr>
    <p:cSldViewPr>
      <p:cViewPr varScale="1">
        <p:scale>
          <a:sx n="107" d="100"/>
          <a:sy n="107" d="100"/>
        </p:scale>
        <p:origin x="-170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84A7077F-9B4A-437A-B849-C4BA6B71E43D}" type="datetimeFigureOut">
              <a:rPr lang="en-US" smtClean="0"/>
              <a:t>10/28/2016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916BDB6-6068-4D56-A5FE-3E0E39C43246}" type="slidenum">
              <a:rPr lang="en-US" smtClean="0"/>
              <a:t>‹#›</a:t>
            </a:fld>
            <a:endParaRPr lang="en-US"/>
          </a:p>
        </p:txBody>
      </p:sp>
    </p:spTree>
    <p:extLst>
      <p:ext uri="{BB962C8B-B14F-4D97-AF65-F5344CB8AC3E}">
        <p14:creationId xmlns:p14="http://schemas.microsoft.com/office/powerpoint/2010/main" val="97645146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17C94D8-B75B-44AE-BA0B-F2DA5EA8E7D7}" type="datetimeFigureOut">
              <a:rPr lang="en-US" smtClean="0"/>
              <a:t>10/28/2016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E2C22F-3A83-4834-BF1B-E09426224097}"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7C94D8-B75B-44AE-BA0B-F2DA5EA8E7D7}" type="datetimeFigureOut">
              <a:rPr lang="en-US" smtClean="0"/>
              <a:t>10/28/2016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E2C22F-3A83-4834-BF1B-E0942622409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7C94D8-B75B-44AE-BA0B-F2DA5EA8E7D7}" type="datetimeFigureOut">
              <a:rPr lang="en-US" smtClean="0"/>
              <a:t>10/28/2016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E2C22F-3A83-4834-BF1B-E0942622409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7C94D8-B75B-44AE-BA0B-F2DA5EA8E7D7}" type="datetimeFigureOut">
              <a:rPr lang="en-US" smtClean="0"/>
              <a:t>10/28/2016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E2C22F-3A83-4834-BF1B-E0942622409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7C94D8-B75B-44AE-BA0B-F2DA5EA8E7D7}" type="datetimeFigureOut">
              <a:rPr lang="en-US" smtClean="0"/>
              <a:t>10/28/2016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E2C22F-3A83-4834-BF1B-E09426224097}"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17C94D8-B75B-44AE-BA0B-F2DA5EA8E7D7}" type="datetimeFigureOut">
              <a:rPr lang="en-US" smtClean="0"/>
              <a:t>10/28/2016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E2C22F-3A83-4834-BF1B-E0942622409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7C94D8-B75B-44AE-BA0B-F2DA5EA8E7D7}" type="datetimeFigureOut">
              <a:rPr lang="en-US" smtClean="0"/>
              <a:t>10/28/2016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E2C22F-3A83-4834-BF1B-E09426224097}"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7C94D8-B75B-44AE-BA0B-F2DA5EA8E7D7}" type="datetimeFigureOut">
              <a:rPr lang="en-US" smtClean="0"/>
              <a:t>10/28/2016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E2C22F-3A83-4834-BF1B-E0942622409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7C94D8-B75B-44AE-BA0B-F2DA5EA8E7D7}" type="datetimeFigureOut">
              <a:rPr lang="en-US" smtClean="0"/>
              <a:t>10/28/2016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E2C22F-3A83-4834-BF1B-E0942622409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7C94D8-B75B-44AE-BA0B-F2DA5EA8E7D7}" type="datetimeFigureOut">
              <a:rPr lang="en-US" smtClean="0"/>
              <a:t>10/28/2016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E2C22F-3A83-4834-BF1B-E09426224097}"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7C94D8-B75B-44AE-BA0B-F2DA5EA8E7D7}" type="datetimeFigureOut">
              <a:rPr lang="en-US" smtClean="0"/>
              <a:t>10/28/2016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E2C22F-3A83-4834-BF1B-E0942622409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B17C94D8-B75B-44AE-BA0B-F2DA5EA8E7D7}" type="datetimeFigureOut">
              <a:rPr lang="en-US" smtClean="0"/>
              <a:t>10/28/2016</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F2E2C22F-3A83-4834-BF1B-E0942622409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sz="4400" cap="none" dirty="0" smtClean="0">
                <a:latin typeface="Lucida Sans Unicode" panose="020B0602030504020204" pitchFamily="34" charset="0"/>
                <a:cs typeface="Lucida Sans Unicode" panose="020B0602030504020204" pitchFamily="34" charset="0"/>
              </a:rPr>
              <a:t>Isaiah 40-41</a:t>
            </a:r>
            <a:endParaRPr lang="en-US" sz="4400" cap="none" dirty="0">
              <a:latin typeface="Lucida Sans Unicode" panose="020B0602030504020204" pitchFamily="34" charset="0"/>
              <a:cs typeface="Lucida Sans Unicode" panose="020B0602030504020204" pitchFamily="34" charset="0"/>
            </a:endParaRPr>
          </a:p>
        </p:txBody>
      </p:sp>
      <p:sp>
        <p:nvSpPr>
          <p:cNvPr id="3" name="Subtitle 2"/>
          <p:cNvSpPr>
            <a:spLocks noGrp="1"/>
          </p:cNvSpPr>
          <p:nvPr>
            <p:ph type="subTitle" idx="1"/>
          </p:nvPr>
        </p:nvSpPr>
        <p:spPr/>
        <p:txBody>
          <a:bodyPr anchor="ctr">
            <a:normAutofit/>
          </a:bodyPr>
          <a:lstStyle/>
          <a:p>
            <a:r>
              <a:rPr lang="en-US" sz="3200" dirty="0" smtClean="0">
                <a:solidFill>
                  <a:schemeClr val="tx1"/>
                </a:solidFill>
                <a:latin typeface="Lucida Sans Unicode" panose="020B0602030504020204" pitchFamily="34" charset="0"/>
                <a:cs typeface="Lucida Sans Unicode" panose="020B0602030504020204" pitchFamily="34" charset="0"/>
              </a:rPr>
              <a:t>Lesson 16</a:t>
            </a:r>
            <a:endParaRPr lang="en-US" sz="3200"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3469959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No One His Equal</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“To whom then will you liken God? Or what likeness will you compare to Him? (40:18). “To whom then will you liken Me, or to whom shall I be equal?” (40:25).</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Really, who can compare? 40:12-14.</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Look at the follow up to the above questions: </a:t>
            </a:r>
            <a:br>
              <a:rPr lang="en-US" dirty="0" smtClean="0">
                <a:latin typeface="Lucida Sans Unicode" panose="020B0602030504020204" pitchFamily="34" charset="0"/>
                <a:cs typeface="Lucida Sans Unicode" panose="020B0602030504020204" pitchFamily="34" charset="0"/>
              </a:rPr>
            </a:br>
            <a:r>
              <a:rPr lang="en-US" dirty="0" smtClean="0">
                <a:latin typeface="Lucida Sans Unicode" panose="020B0602030504020204" pitchFamily="34" charset="0"/>
                <a:cs typeface="Lucida Sans Unicode" panose="020B0602030504020204" pitchFamily="34" charset="0"/>
              </a:rPr>
              <a:t>40:19-22, 26</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And the challenge issued to idols and those who worship them: 41:21-24, 26-28.</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824507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East Relief</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2400"/>
              </a:spcAft>
            </a:pPr>
            <a:r>
              <a:rPr lang="en-US" smtClean="0">
                <a:latin typeface="Lucida Sans Unicode" panose="020B0602030504020204" pitchFamily="34" charset="0"/>
                <a:cs typeface="Lucida Sans Unicode" panose="020B0602030504020204" pitchFamily="34" charset="0"/>
              </a:rPr>
              <a:t>41:2-4</a:t>
            </a:r>
            <a:r>
              <a:rPr lang="en-US" smtClean="0">
                <a:latin typeface="Lucida Sans Unicode" panose="020B0602030504020204" pitchFamily="34" charset="0"/>
                <a:cs typeface="Lucida Sans Unicode" panose="020B0602030504020204" pitchFamily="34" charset="0"/>
              </a:rPr>
              <a:t>; </a:t>
            </a:r>
            <a:r>
              <a:rPr lang="en-US" smtClean="0">
                <a:latin typeface="Lucida Sans Unicode" panose="020B0602030504020204" pitchFamily="34" charset="0"/>
                <a:cs typeface="Lucida Sans Unicode" panose="020B0602030504020204" pitchFamily="34" charset="0"/>
              </a:rPr>
              <a:t>41:25</a:t>
            </a:r>
            <a:endParaRPr lang="en-US" dirty="0" smtClean="0">
              <a:latin typeface="Lucida Sans Unicode" panose="020B0602030504020204" pitchFamily="34" charset="0"/>
              <a:cs typeface="Lucida Sans Unicode" panose="020B0602030504020204" pitchFamily="34" charset="0"/>
            </a:endParaRPr>
          </a:p>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More information will follow, including the name of the man God will use: 44:28; 45:1, 13; 46:11; 48:14-16.</a:t>
            </a:r>
          </a:p>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King Cyrus of Persia was the man who issued the decree allowing the Jews to return to their land. He issued this decree in 538 B.C., about 150 years after Isaiah died.</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787608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Transition to a New Section</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Chapters 1-39: The Assyrian Period (see 39:6-8)</a:t>
            </a:r>
          </a:p>
          <a:p>
            <a:pPr>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Chapters 40-66: The Babylonian Period</a:t>
            </a:r>
          </a:p>
          <a:p>
            <a:pPr>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Isaiah now looks ahead to the time when God’s people would be in Babylonian captivity (606-536 B.C.).</a:t>
            </a:r>
          </a:p>
          <a:p>
            <a:pPr>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Through Isaiah, God offers them </a:t>
            </a:r>
            <a:r>
              <a:rPr lang="en-US" sz="2200" b="1" dirty="0" smtClean="0">
                <a:latin typeface="Lucida Sans Unicode" panose="020B0602030504020204" pitchFamily="34" charset="0"/>
                <a:cs typeface="Lucida Sans Unicode" panose="020B0602030504020204" pitchFamily="34" charset="0"/>
              </a:rPr>
              <a:t>comfort</a:t>
            </a:r>
            <a:r>
              <a:rPr lang="en-US" sz="2200" dirty="0" smtClean="0">
                <a:latin typeface="Lucida Sans Unicode" panose="020B0602030504020204" pitchFamily="34" charset="0"/>
                <a:cs typeface="Lucida Sans Unicode" panose="020B0602030504020204" pitchFamily="34" charset="0"/>
              </a:rPr>
              <a:t>, and assures them of their return (even names the King responsible).</a:t>
            </a:r>
          </a:p>
          <a:p>
            <a:pPr>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But God also points His people to the time of the Messiah, and to the blessings enjoyed by spiritual Israel.</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328730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Transition to a New Section</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800"/>
              </a:spcAft>
            </a:pPr>
            <a:r>
              <a:rPr lang="en-US" sz="2300" dirty="0" smtClean="0">
                <a:latin typeface="Lucida Sans Unicode" panose="020B0602030504020204" pitchFamily="34" charset="0"/>
                <a:cs typeface="Lucida Sans Unicode" panose="020B0602030504020204" pitchFamily="34" charset="0"/>
              </a:rPr>
              <a:t>Isaiah 40:2 outlines the remainder of this book.</a:t>
            </a:r>
          </a:p>
          <a:p>
            <a:pPr lvl="1">
              <a:lnSpc>
                <a:spcPct val="125000"/>
              </a:lnSpc>
              <a:spcBef>
                <a:spcPts val="0"/>
              </a:spcBef>
              <a:spcAft>
                <a:spcPts val="1800"/>
              </a:spcAft>
            </a:pPr>
            <a:r>
              <a:rPr lang="en-US" sz="2100" b="1" dirty="0" smtClean="0">
                <a:latin typeface="Lucida Sans Unicode" panose="020B0602030504020204" pitchFamily="34" charset="0"/>
                <a:cs typeface="Lucida Sans Unicode" panose="020B0602030504020204" pitchFamily="34" charset="0"/>
              </a:rPr>
              <a:t>“Her warfare is ended”</a:t>
            </a:r>
            <a:r>
              <a:rPr lang="en-US" sz="2100" dirty="0" smtClean="0">
                <a:latin typeface="Lucida Sans Unicode" panose="020B0602030504020204" pitchFamily="34" charset="0"/>
                <a:cs typeface="Lucida Sans Unicode" panose="020B0602030504020204" pitchFamily="34" charset="0"/>
              </a:rPr>
              <a:t> (40-48). You will experience misery and pain in captivity, but I will bring it to an end.</a:t>
            </a:r>
          </a:p>
          <a:p>
            <a:pPr lvl="1">
              <a:lnSpc>
                <a:spcPct val="125000"/>
              </a:lnSpc>
              <a:spcBef>
                <a:spcPts val="0"/>
              </a:spcBef>
              <a:spcAft>
                <a:spcPts val="1800"/>
              </a:spcAft>
            </a:pPr>
            <a:r>
              <a:rPr lang="en-US" sz="2100" b="1" dirty="0" smtClean="0">
                <a:latin typeface="Lucida Sans Unicode" panose="020B0602030504020204" pitchFamily="34" charset="0"/>
                <a:cs typeface="Lucida Sans Unicode" panose="020B0602030504020204" pitchFamily="34" charset="0"/>
              </a:rPr>
              <a:t>“Her iniquity is pardoned”</a:t>
            </a:r>
            <a:r>
              <a:rPr lang="en-US" sz="2100" dirty="0" smtClean="0">
                <a:latin typeface="Lucida Sans Unicode" panose="020B0602030504020204" pitchFamily="34" charset="0"/>
                <a:cs typeface="Lucida Sans Unicode" panose="020B0602030504020204" pitchFamily="34" charset="0"/>
              </a:rPr>
              <a:t> (49-57). Forgiveness is the keynote of this section, highlighted by the “Suffering Servant” passage in </a:t>
            </a:r>
            <a:r>
              <a:rPr lang="en-US" sz="2100" dirty="0" err="1" smtClean="0">
                <a:latin typeface="Lucida Sans Unicode" panose="020B0602030504020204" pitchFamily="34" charset="0"/>
                <a:cs typeface="Lucida Sans Unicode" panose="020B0602030504020204" pitchFamily="34" charset="0"/>
              </a:rPr>
              <a:t>ch.</a:t>
            </a:r>
            <a:r>
              <a:rPr lang="en-US" sz="2100" dirty="0" smtClean="0">
                <a:latin typeface="Lucida Sans Unicode" panose="020B0602030504020204" pitchFamily="34" charset="0"/>
                <a:cs typeface="Lucida Sans Unicode" panose="020B0602030504020204" pitchFamily="34" charset="0"/>
              </a:rPr>
              <a:t> 53.</a:t>
            </a:r>
          </a:p>
          <a:p>
            <a:pPr lvl="1">
              <a:lnSpc>
                <a:spcPct val="125000"/>
              </a:lnSpc>
              <a:spcBef>
                <a:spcPts val="0"/>
              </a:spcBef>
              <a:spcAft>
                <a:spcPts val="1800"/>
              </a:spcAft>
            </a:pPr>
            <a:r>
              <a:rPr lang="en-US" sz="2100" b="1" dirty="0" smtClean="0">
                <a:latin typeface="Lucida Sans Unicode" panose="020B0602030504020204" pitchFamily="34" charset="0"/>
                <a:cs typeface="Lucida Sans Unicode" panose="020B0602030504020204" pitchFamily="34" charset="0"/>
              </a:rPr>
              <a:t>“She has received from the LORD’s hand double for all her sins”</a:t>
            </a:r>
            <a:r>
              <a:rPr lang="en-US" sz="2100" dirty="0" smtClean="0">
                <a:latin typeface="Lucida Sans Unicode" panose="020B0602030504020204" pitchFamily="34" charset="0"/>
                <a:cs typeface="Lucida Sans Unicode" panose="020B0602030504020204" pitchFamily="34" charset="0"/>
              </a:rPr>
              <a:t> (58-66). Their punishment was just, but they will now rejoice in salvation.</a:t>
            </a:r>
            <a:endParaRPr lang="en-US" sz="21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829352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Seven Key Themes</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The God of all comfort</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Take it to the bank</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A voice in the wilderness</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A strong hand and a warm heart</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Turning everything upside down</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No one His equal</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East relief</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070769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The God of all Comfort</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“Comfort, yes, comfort My people!” says your God (40:1).</a:t>
            </a:r>
          </a:p>
          <a:p>
            <a:pPr>
              <a:lnSpc>
                <a:spcPct val="125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“You who bring good tidings,” say it loud and strong, without an ounce of fear: “Behold your God” (40:9).</a:t>
            </a:r>
          </a:p>
          <a:p>
            <a:pPr>
              <a:lnSpc>
                <a:spcPct val="125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I know you’re weary and faint, but “those who wait on the Lord shall renew their strength; they shall mount up with wings like eagles, they shall run and not be weary, they shall walk and not faint” (40:27-31).</a:t>
            </a:r>
          </a:p>
          <a:p>
            <a:pPr>
              <a:lnSpc>
                <a:spcPct val="125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“Fear not” (41:8-16).</a:t>
            </a:r>
            <a:endParaRPr lang="en-US" sz="23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983272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A Voice in the Wilderness</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40:3-5</a:t>
            </a:r>
          </a:p>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Fulfilled in the work of whom?</a:t>
            </a:r>
          </a:p>
          <a:p>
            <a:pPr lvl="1">
              <a:lnSpc>
                <a:spcPct val="125000"/>
              </a:lnSpc>
              <a:spcBef>
                <a:spcPts val="0"/>
              </a:spcBef>
              <a:spcAft>
                <a:spcPts val="2400"/>
              </a:spcAft>
            </a:pPr>
            <a:r>
              <a:rPr lang="en-US" sz="2200" dirty="0" smtClean="0">
                <a:latin typeface="Lucida Sans Unicode" panose="020B0602030504020204" pitchFamily="34" charset="0"/>
                <a:cs typeface="Lucida Sans Unicode" panose="020B0602030504020204" pitchFamily="34" charset="0"/>
              </a:rPr>
              <a:t>Luke 3:2-6; Matt. 3:1-3; Mark 1:2-4; John 1:22-23.</a:t>
            </a:r>
          </a:p>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“The glory of the LORD shall be revealed, and all flesh shall see it together” (40:5).</a:t>
            </a:r>
          </a:p>
          <a:p>
            <a:pPr lvl="1">
              <a:lnSpc>
                <a:spcPct val="125000"/>
              </a:lnSpc>
              <a:spcBef>
                <a:spcPts val="0"/>
              </a:spcBef>
              <a:spcAft>
                <a:spcPts val="2400"/>
              </a:spcAft>
            </a:pPr>
            <a:r>
              <a:rPr lang="en-US" sz="2200" dirty="0" smtClean="0">
                <a:latin typeface="Lucida Sans Unicode" panose="020B0602030504020204" pitchFamily="34" charset="0"/>
                <a:cs typeface="Lucida Sans Unicode" panose="020B0602030504020204" pitchFamily="34" charset="0"/>
              </a:rPr>
              <a:t>“And the Word became flesh and dwelt among us, and we beheld His glory…” (John 1:14).</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4232685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Take It To The Bank</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When the LORD speaks, you can take it to the bank, including what He says about things yet to happen.</a:t>
            </a:r>
          </a:p>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Notice how 40:5 ends: “for the mouth of the LORD has spoken.”</a:t>
            </a:r>
          </a:p>
          <a:p>
            <a:pPr lvl="1">
              <a:lnSpc>
                <a:spcPct val="125000"/>
              </a:lnSpc>
              <a:spcBef>
                <a:spcPts val="0"/>
              </a:spcBef>
              <a:spcAft>
                <a:spcPts val="2400"/>
              </a:spcAft>
            </a:pPr>
            <a:r>
              <a:rPr lang="en-US" sz="2200" dirty="0" smtClean="0">
                <a:latin typeface="Lucida Sans Unicode" panose="020B0602030504020204" pitchFamily="34" charset="0"/>
                <a:cs typeface="Lucida Sans Unicode" panose="020B0602030504020204" pitchFamily="34" charset="0"/>
              </a:rPr>
              <a:t>Now, notice what He says about the word of the LORD in 40:6-8.</a:t>
            </a:r>
          </a:p>
          <a:p>
            <a:pPr lvl="1">
              <a:lnSpc>
                <a:spcPct val="125000"/>
              </a:lnSpc>
              <a:spcBef>
                <a:spcPts val="0"/>
              </a:spcBef>
              <a:spcAft>
                <a:spcPts val="2400"/>
              </a:spcAft>
            </a:pPr>
            <a:r>
              <a:rPr lang="en-US" sz="2200" dirty="0" smtClean="0">
                <a:latin typeface="Lucida Sans Unicode" panose="020B0602030504020204" pitchFamily="34" charset="0"/>
                <a:cs typeface="Lucida Sans Unicode" panose="020B0602030504020204" pitchFamily="34" charset="0"/>
              </a:rPr>
              <a:t>Where are verses 6-8 quoted in the N.T.?</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343898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A Strong Hand and a Warm Heart</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Which passage pictures God with the perfect blend of strength and tenderness?</a:t>
            </a:r>
          </a:p>
          <a:p>
            <a:pPr lvl="1">
              <a:lnSpc>
                <a:spcPct val="125000"/>
              </a:lnSpc>
              <a:spcBef>
                <a:spcPts val="0"/>
              </a:spcBef>
              <a:spcAft>
                <a:spcPts val="2400"/>
              </a:spcAft>
            </a:pPr>
            <a:r>
              <a:rPr lang="en-US" sz="2200" dirty="0" smtClean="0">
                <a:latin typeface="Lucida Sans Unicode" panose="020B0602030504020204" pitchFamily="34" charset="0"/>
                <a:cs typeface="Lucida Sans Unicode" panose="020B0602030504020204" pitchFamily="34" charset="0"/>
              </a:rPr>
              <a:t>40:10-11</a:t>
            </a:r>
          </a:p>
          <a:p>
            <a:pPr lvl="1">
              <a:lnSpc>
                <a:spcPct val="125000"/>
              </a:lnSpc>
              <a:spcBef>
                <a:spcPts val="0"/>
              </a:spcBef>
              <a:spcAft>
                <a:spcPts val="2400"/>
              </a:spcAft>
            </a:pPr>
            <a:r>
              <a:rPr lang="en-US" sz="2200" dirty="0" smtClean="0">
                <a:latin typeface="Lucida Sans Unicode" panose="020B0602030504020204" pitchFamily="34" charset="0"/>
                <a:cs typeface="Lucida Sans Unicode" panose="020B0602030504020204" pitchFamily="34" charset="0"/>
              </a:rPr>
              <a:t>42:1-3</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711542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Turning Everything Upside Down</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Back to a passage we read earlier: 41:14-16.</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Was this fulfilled militarily?</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“For the weapons of our warfare are not carnal but mighty in God for pulling down strongholds, casting down arguments and every high thing that exalts itself against the knowledge of God” (2 Cor. 10:4-5).</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“These who have turned the world upside down have come here too” (Acts 17:6).</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40:15-17, 23-24; 41:11-12.</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699745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464</TotalTime>
  <Words>693</Words>
  <Application>Microsoft Office PowerPoint</Application>
  <PresentationFormat>On-screen Show (4:3)</PresentationFormat>
  <Paragraphs>56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Clarity</vt:lpstr>
      <vt:lpstr>Isaiah 40-41</vt:lpstr>
      <vt:lpstr>Transition to a New Section</vt:lpstr>
      <vt:lpstr>Transition to a New Section</vt:lpstr>
      <vt:lpstr>Seven Key Themes</vt:lpstr>
      <vt:lpstr>The God of all Comfort</vt:lpstr>
      <vt:lpstr>A Voice in the Wilderness</vt:lpstr>
      <vt:lpstr>Take It To The Bank</vt:lpstr>
      <vt:lpstr>A Strong Hand and a Warm Heart</vt:lpstr>
      <vt:lpstr>Turning Everything Upside Down</vt:lpstr>
      <vt:lpstr>No One His Equal</vt:lpstr>
      <vt:lpstr>East Relief</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Isaiah 40-41</dc:title>
  <dc:creator>Bryan</dc:creator>
  <cp:lastModifiedBy>Bryan</cp:lastModifiedBy>
  <cp:revision>25</cp:revision>
  <cp:lastPrinted>2016-10-26T21:57:25Z</cp:lastPrinted>
  <dcterms:created xsi:type="dcterms:W3CDTF">2016-10-25T19:55:41Z</dcterms:created>
  <dcterms:modified xsi:type="dcterms:W3CDTF">2016-10-28T15:24:24Z</dcterms:modified>
</cp:coreProperties>
</file>