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327C76-325D-4373-B526-F21244F8A14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ED22083-1575-4CA8-A1E5-C609A4DFDB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15</a:t>
            </a:r>
            <a:endParaRPr lang="en-US" sz="48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38-39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Consider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word of the LORD which you have spoken is good!” (39:8).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the word of the Lord “good” even when it’s not good news?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Samuel 3:18.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0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those days” (Isa. 38:1)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days” would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likely be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during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events described in chapters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36-37 (see 38:6).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Records indicate that Hezekiah reigned for 29 years, from 726-697 B.C.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15 year extension, then, was granted in 712 B.C.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trouble squaring this with Assyrian records, because according to them, Sennacherib’s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invasion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Isa. 36-37) took place in 701 B.C.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Hezekiah began his reign when he was 25, so this extension was granted when he was 39.</a:t>
            </a:r>
          </a:p>
        </p:txBody>
      </p:sp>
    </p:spTree>
    <p:extLst>
      <p:ext uri="{BB962C8B-B14F-4D97-AF65-F5344CB8AC3E}">
        <p14:creationId xmlns:p14="http://schemas.microsoft.com/office/powerpoint/2010/main" val="26472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Passages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to Hezekiah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“Thus says the LORD: ‘Set your house in order, for you shall die and not live’”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(Isaiah 38:1).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God told Isaiah to tell Hezekiah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“I have heard your prayer, I have seen your tears; surely I will add to your days fifteen years” (Isaiah 38:5).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Isaiah’s question to Hezekiah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“What have they seen in your house?” (Isaiah 39:4).</a:t>
            </a:r>
          </a:p>
        </p:txBody>
      </p:sp>
    </p:spTree>
    <p:extLst>
      <p:ext uri="{BB962C8B-B14F-4D97-AF65-F5344CB8AC3E}">
        <p14:creationId xmlns:p14="http://schemas.microsoft.com/office/powerpoint/2010/main" val="339360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Rest of the Story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quickly Hezekiah’s prayer was answered: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it happened, before Isaiah had gone out into the middle of the court, that the word of the LORD came to him…” (2 Kings 20:4).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full answer to Hezekiah, and more information on the sundial sign: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Kings 20:5-11.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learned by Hezekiah: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Chronicles 32:23-26, 31.</a:t>
            </a:r>
          </a:p>
        </p:txBody>
      </p:sp>
    </p:spTree>
    <p:extLst>
      <p:ext uri="{BB962C8B-B14F-4D97-AF65-F5344CB8AC3E}">
        <p14:creationId xmlns:p14="http://schemas.microsoft.com/office/powerpoint/2010/main" val="406137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Consider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Concerning Hezekiah’s life: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he describe it? (38:3).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Was he sinless?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is possible for us to be described in the same way?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people this loyal to God still succumb to pride?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Consider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Concerning preparation for death: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we all expect the same warning Hezekiah was given?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would be a good time to set our house in order, and what does that involve?</a:t>
            </a:r>
          </a:p>
        </p:txBody>
      </p:sp>
    </p:spTree>
    <p:extLst>
      <p:ext uri="{BB962C8B-B14F-4D97-AF65-F5344CB8AC3E}">
        <p14:creationId xmlns:p14="http://schemas.microsoft.com/office/powerpoint/2010/main" val="320405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Consider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Concerning the Lord’s care for us: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the Lord care when we cry?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56:8: “You number my wanderings; put my tears into Your bottle; are they not in Your book?”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Jesus ever cry?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11:35; Luke 19:41; Hebrews 5:7.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Consider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Concerning the poultice (lump of figs):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the poultice have any healing power?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mor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 than Jordan river had for Naaman (2 Kings 5), or mud for the blind man’s eyes (John 9)?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Consider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Concerning what Hezekiah wrote when he had been sick and recovered (38:10-20).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this differ from what Paul wrote in Philippians 1:23: “having a desire to depart and be with Christ, which is far better”?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only the living praise God? (38:19).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</TotalTime>
  <Words>450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Lesson 15</vt:lpstr>
      <vt:lpstr>“In those days” (Isa. 38:1)</vt:lpstr>
      <vt:lpstr>Key Passages</vt:lpstr>
      <vt:lpstr>The Rest of the Story</vt:lpstr>
      <vt:lpstr>Questions to Consider</vt:lpstr>
      <vt:lpstr>Questions to Consider</vt:lpstr>
      <vt:lpstr>Questions to Consider</vt:lpstr>
      <vt:lpstr>Questions to Consider</vt:lpstr>
      <vt:lpstr>Questions to Consider</vt:lpstr>
      <vt:lpstr>Questions to Consider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15</dc:title>
  <dc:creator>Bryan</dc:creator>
  <cp:lastModifiedBy>Bryan</cp:lastModifiedBy>
  <cp:revision>15</cp:revision>
  <dcterms:created xsi:type="dcterms:W3CDTF">2016-10-18T18:59:53Z</dcterms:created>
  <dcterms:modified xsi:type="dcterms:W3CDTF">2016-10-19T19:27:20Z</dcterms:modified>
</cp:coreProperties>
</file>