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7EB94A-5D82-4A99-9C02-D8B24FE9D1D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791DC4-10D6-431D-B0DD-A4775676E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12</a:t>
            </a:r>
            <a:endParaRPr lang="en-US" sz="4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30-32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Times Ahead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32:15-20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Justice and righteousness will once again prevail (15-16).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effects of such will be peace, quietness and assurance (17-18).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the city must first be brought low, but the time is coming when God’s people will sow and be blessed abundantly (19-20).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Four Major Subjects Addressed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indictment against His people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—we’ll detail the charges He makes against His people.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folly of trusting in Egypt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—why it was such a bad idea, and how it worked out for them.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promise to bring Assyria down—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help of Egypt, or any help from man.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times ahead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—some of which seem to point to the time of the Messiah.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Indictment Against His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“Rebellious” (30:1, 9; 31:6; see also 1:2, 23)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“Take counsel, but not of Me…devise plans (“make an alliance”—NASV), but not of My Spirit” (30:1).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Sought help from Egypt—trusted in Egypt and not the Lord (30:2; 31:1).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Likely when Judah, led by Hezekiah, rebelled against Assyria and sought help from Egypt (see 2 Kings 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help they sought from Egypt would be in vain (30:1-17; 31:2-9).</a:t>
            </a:r>
          </a:p>
        </p:txBody>
      </p:sp>
    </p:spTree>
    <p:extLst>
      <p:ext uri="{BB962C8B-B14F-4D97-AF65-F5344CB8AC3E}">
        <p14:creationId xmlns:p14="http://schemas.microsoft.com/office/powerpoint/2010/main" val="181598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Indictment Against His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“Lying children” (30:9).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whom had they lied?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“Children who will not hear the law of the Lord” (30:9), who “despise this word” (30:12).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they want to hear?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Despised His word, despite His gracious invitation (30:15-17).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1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Indictment Against His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group of people is singled out in chapter 32?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“Rise up, you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women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who are at ease, hear my voice; you complacent daughters, give ear to my speech” (32:9).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should have been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troubled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even to the point of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trembling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They should have been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mourning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their condition and the punishment that would follow (32:10-14).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had addressed them earlier in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3:16-26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5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Folly of Trusting in Egypt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will bear shame and reproach for trusting “in the shadow of Egypt” (30:3-5)—in their “many” chariots, and their “strong” horsemen (31:1).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can carry great tribute on donkeys and camels, but Egypt will not be able to help you (30:6-7).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you do not trust in Me, you will be broken; you will not escape this judgment (30:12-17).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“Egyptians are men, and not God; and their horses are flesh, and not spirit” (31:3).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intimidates the Lord (31:4-5).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0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will bring Assyria down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won’t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with the strength of men, but with the strength of the LORD.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30:27-33; 31:6-9.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Times Ahead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30:18-26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will wait for those who wait for Him—He will be gracious and merciful toward them (18).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will weep no more and the LORD will graciously hear your cry (19).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will be purified by “the bread of adversity and the water of affliction” (20).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</a:t>
            </a:r>
            <a:r>
              <a:rPr lang="en-US" sz="21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listen to the word of God and cast away idols (21-22).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will bless you abundantly (23-26).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Times Ahead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32:1-8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king will reign in righteousness, and princes will rule with justice” (1).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king “will be as a hiding place from the wind…a cover from the tempest, as rivers of water in a dry place, as the shadow of a great rock in weary land” (2).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Truth will be taught clearly and people will give heed to it (3-4).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wise and who is foolish will be more clearly discerned (5-8).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213</TotalTime>
  <Words>687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Lesson 12</vt:lpstr>
      <vt:lpstr>Four Major Subjects Addressed</vt:lpstr>
      <vt:lpstr>God’s Indictment Against His People</vt:lpstr>
      <vt:lpstr>God’s Indictment Against His People</vt:lpstr>
      <vt:lpstr>God’s Indictment Against His People</vt:lpstr>
      <vt:lpstr>The Folly of Trusting in Egypt</vt:lpstr>
      <vt:lpstr>The LORD will bring Assyria down</vt:lpstr>
      <vt:lpstr>Better Times Ahead</vt:lpstr>
      <vt:lpstr>Better Times Ahead</vt:lpstr>
      <vt:lpstr>Better Times Ahead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</dc:title>
  <dc:creator>Bryan</dc:creator>
  <cp:lastModifiedBy>Bryan</cp:lastModifiedBy>
  <cp:revision>18</cp:revision>
  <cp:lastPrinted>2016-09-28T19:59:10Z</cp:lastPrinted>
  <dcterms:created xsi:type="dcterms:W3CDTF">2016-09-27T16:33:51Z</dcterms:created>
  <dcterms:modified xsi:type="dcterms:W3CDTF">2016-09-28T20:17:21Z</dcterms:modified>
</cp:coreProperties>
</file>