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8F91-E371-4DAF-9334-184EAF784012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25D5-DAB2-4804-95ED-F039C93756E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8F91-E371-4DAF-9334-184EAF784012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25D5-DAB2-4804-95ED-F039C9375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8F91-E371-4DAF-9334-184EAF784012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25D5-DAB2-4804-95ED-F039C9375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8F91-E371-4DAF-9334-184EAF784012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25D5-DAB2-4804-95ED-F039C9375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8F91-E371-4DAF-9334-184EAF784012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25D5-DAB2-4804-95ED-F039C93756E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8F91-E371-4DAF-9334-184EAF784012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25D5-DAB2-4804-95ED-F039C9375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8F91-E371-4DAF-9334-184EAF784012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25D5-DAB2-4804-95ED-F039C93756E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8F91-E371-4DAF-9334-184EAF784012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25D5-DAB2-4804-95ED-F039C9375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8F91-E371-4DAF-9334-184EAF784012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25D5-DAB2-4804-95ED-F039C9375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8F91-E371-4DAF-9334-184EAF784012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25D5-DAB2-4804-95ED-F039C93756E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88F91-E371-4DAF-9334-184EAF784012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B25D5-DAB2-4804-95ED-F039C93756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EC88F91-E371-4DAF-9334-184EAF784012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5AB25D5-DAB2-4804-95ED-F039C93756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>
              <a:lnSpc>
                <a:spcPct val="125000"/>
              </a:lnSpc>
            </a:pPr>
            <a:r>
              <a:rPr lang="en-US" sz="40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“Latter Days</a:t>
            </a:r>
            <a:r>
              <a:rPr lang="en-US" sz="40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</a:t>
            </a:r>
            <a:r>
              <a:rPr lang="en-US" sz="40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vs. </a:t>
            </a:r>
            <a:r>
              <a:rPr lang="en-US" sz="40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Present </a:t>
            </a:r>
            <a:r>
              <a:rPr lang="en-US" sz="40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Days</a:t>
            </a:r>
            <a:endParaRPr lang="en-US" sz="40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Isaiah 2-4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82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>
              <a:lnSpc>
                <a:spcPct val="125000"/>
              </a:lnSpc>
            </a:pPr>
            <a:r>
              <a:rPr lang="en-US" sz="40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“Latter Days</a:t>
            </a:r>
            <a:r>
              <a:rPr lang="en-US" sz="40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</a:t>
            </a:r>
            <a:r>
              <a:rPr lang="en-US" sz="40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vs. </a:t>
            </a:r>
            <a:r>
              <a:rPr lang="en-US" sz="40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Present </a:t>
            </a:r>
            <a:r>
              <a:rPr lang="en-US" sz="4000" cap="none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Days</a:t>
            </a:r>
            <a:endParaRPr lang="en-US" sz="4000" cap="none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8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Present days (2:5-4:1) sandwiched between latter days (2:1-4; 4:2-6)</a:t>
            </a:r>
            <a:endParaRPr lang="en-US" sz="28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9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“God, who at various times and in various ways spoke in time past to the fathers by the prophets, has in these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last days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spoken to us by His Son…” (Hebrews 1:1-2).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this is what was spoken by the prophet Joel: ‘And it shall come to pass in the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last days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…’” (Acts 2:16-17).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“Yes, and all the prophets, from Samuel and those who follow, have also foretold </a:t>
            </a:r>
            <a:r>
              <a:rPr lang="en-US" sz="2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these days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</a:t>
            </a:r>
            <a:r>
              <a:rPr lang="en-US" sz="22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3:24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are these “last days?”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37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Take Your Pick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“Last days”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will teach us His ways, and we shall walk in His paths” (2:3).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who is left in Zion will be holy…when the Lord has washed away the filth of the daughters of Zion…” (4:3-4).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Present</a:t>
            </a:r>
            <a:endParaRPr lang="en-US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4008120" cy="3951288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have forsaken Your people…because they are filled with eastern ways…” (2:6).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“O My people! Those who guide you lead you astray and confuse the direction of your paths” (3:12, NAS).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170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“Enter into the rock, and hide in the dust, from the terror of the LORD and the glory of His majesty. The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lofty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looks of man shall be humbled, the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haughtiness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men shall be bowed down, and the LORD alone shall be exalted in that day. For the day of the LORD of hosts shall come upon everything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proud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lofty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upon everything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lifted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up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—and it shall be brought low” (2:10-12).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Hearts Poisoned with Pride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75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loftiness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man shall be bowed down, and the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haughtiness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of men shall be brough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 low; the LORD alone will be exalted in that day” (2:17).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“Because the daughters of Zion are </a:t>
            </a:r>
            <a:r>
              <a:rPr lang="en-US" sz="22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haughty</a:t>
            </a: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and walk with outstretched necks and wanton eyes, walking and mincing as they go, making a jingling with their feet, therefore the Lord will strike with a scab the crown of the head of the daughters of Zion, and the LORD will uncover their secret parts” (3:16).</a:t>
            </a:r>
            <a:endParaRPr lang="en-US" sz="22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Hearts Poisoned with Pride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65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Their possessions (2:7).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Their forests, fortifications, fleet of ships, false gods (2:8-9, 12-18).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Men, various leaders (3:1-8).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Their sinful ways (“declare their sin as Sodom; they do not hide it”—3:9).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Their appearance, their “strut” (3:18-24).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Pride in…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81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350</TotalTime>
  <Words>470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“Latter Days” vs. Present Days</vt:lpstr>
      <vt:lpstr>“Latter Days” vs. Present Days</vt:lpstr>
      <vt:lpstr>When are these “last days?”</vt:lpstr>
      <vt:lpstr>Take Your Pick</vt:lpstr>
      <vt:lpstr>Hearts Poisoned with Pride</vt:lpstr>
      <vt:lpstr>Hearts Poisoned with Pride</vt:lpstr>
      <vt:lpstr>Pride in…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Contrast Between Present Days and “Latter Days”</dc:title>
  <dc:creator>Bryan</dc:creator>
  <cp:lastModifiedBy>Bryan</cp:lastModifiedBy>
  <cp:revision>9</cp:revision>
  <dcterms:created xsi:type="dcterms:W3CDTF">2016-07-26T15:02:02Z</dcterms:created>
  <dcterms:modified xsi:type="dcterms:W3CDTF">2016-07-27T00:36:10Z</dcterms:modified>
</cp:coreProperties>
</file>