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5" r:id="rId3"/>
    <p:sldId id="257" r:id="rId4"/>
    <p:sldId id="258" r:id="rId5"/>
    <p:sldId id="259" r:id="rId6"/>
    <p:sldId id="263" r:id="rId7"/>
    <p:sldId id="264" r:id="rId8"/>
    <p:sldId id="267" r:id="rId9"/>
    <p:sldId id="260" r:id="rId10"/>
    <p:sldId id="261" r:id="rId11"/>
    <p:sldId id="262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E8EC5E-7EBC-4FD4-A3F5-0FF9060B6F08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B8C960-DF97-4BD5-A7D6-29198E4F7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61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3B1-EB67-4ACB-9EF3-82D7B4D50A9B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FED6-E265-4C1D-B597-832AB52C18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3B1-EB67-4ACB-9EF3-82D7B4D50A9B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FED6-E265-4C1D-B597-832AB52C1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3B1-EB67-4ACB-9EF3-82D7B4D50A9B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FED6-E265-4C1D-B597-832AB52C1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3B1-EB67-4ACB-9EF3-82D7B4D50A9B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FED6-E265-4C1D-B597-832AB52C1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3B1-EB67-4ACB-9EF3-82D7B4D50A9B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FED6-E265-4C1D-B597-832AB52C18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3B1-EB67-4ACB-9EF3-82D7B4D50A9B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FED6-E265-4C1D-B597-832AB52C1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3B1-EB67-4ACB-9EF3-82D7B4D50A9B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FED6-E265-4C1D-B597-832AB52C18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3B1-EB67-4ACB-9EF3-82D7B4D50A9B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FED6-E265-4C1D-B597-832AB52C1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3B1-EB67-4ACB-9EF3-82D7B4D50A9B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FED6-E265-4C1D-B597-832AB52C1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3B1-EB67-4ACB-9EF3-82D7B4D50A9B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FED6-E265-4C1D-B597-832AB52C18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3B1-EB67-4ACB-9EF3-82D7B4D50A9B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FED6-E265-4C1D-B597-832AB52C1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4B4B3B1-EB67-4ACB-9EF3-82D7B4D50A9B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1B0FED6-E265-4C1D-B597-832AB52C1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95400" y="1371600"/>
            <a:ext cx="7848600" cy="1927225"/>
          </a:xfrm>
        </p:spPr>
        <p:txBody>
          <a:bodyPr anchor="ctr">
            <a:normAutofit/>
          </a:bodyPr>
          <a:lstStyle/>
          <a:p>
            <a:r>
              <a:rPr lang="en-US" sz="6000" dirty="0" smtClean="0"/>
              <a:t>Isaiah</a:t>
            </a:r>
            <a:endParaRPr lang="en-US" sz="6000" dirty="0"/>
          </a:p>
        </p:txBody>
      </p:sp>
      <p:pic>
        <p:nvPicPr>
          <p:cNvPr id="1026" name="Picture 2" descr="http://www.southparkchurch.org/Websites/southpark/images/Adult%20Ministry/Journey/Journey_Isaia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1"/>
            <a:ext cx="7591148" cy="569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will learn more about…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it means to trust in the “Holy One of Israel” (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Ahaz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did not; Hezekiah did).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10:20; 12:1-2; 25:9; 26:3-4; 30:1-3; 30:18; 40:27-31.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Look for other passages that speak of relying, trusting, looking to, waiting on, etc.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God, both His character and His works.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LORD of hosts” (62x), meaning essentially the all powerful God.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will learn more about…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judgment against sin—not just against Israel and Judah, but all nations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true nature of sin—the affront to God that it truly is (watch for the various descriptions of sin, especially in the latter part of the book).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comfort (18x) and peace (34x) God alone can provide.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will learn more about…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living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God vv. idols (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chs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44-45 in particular)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“Look to Me, and be saved, all you ends of the earth! For I am God, and there is no other” (45:22).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Messiah or the Christ, especially in His SERVANT role (esp., 49-50), and then as the suffering SERVANT (52-53).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Messiah’s kingdom—its glory, and its inclusion of Gentiles (esp., 60-66).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00822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laces in Isaia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304800"/>
            <a:ext cx="8775843" cy="6248400"/>
          </a:xfrm>
        </p:spPr>
      </p:pic>
      <p:sp>
        <p:nvSpPr>
          <p:cNvPr id="11" name="5-Point Star 10"/>
          <p:cNvSpPr/>
          <p:nvPr/>
        </p:nvSpPr>
        <p:spPr>
          <a:xfrm>
            <a:off x="3533775" y="2655533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5410200" y="5410200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295400" y="5295900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016803" y="3962400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467562" y="4897884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743325" y="4669284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6800850" y="3876583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369228" y="3733800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066462" y="5867400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5715000" y="2209800"/>
            <a:ext cx="13335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761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Man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Name means “salvation of the Lord,” or “the Lord is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salvation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(constant theme throughout the book).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Son of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Amoz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(1:1; 2:1; 13:1). Bible reveals nothing more of him; Jewish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tradition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says he was the brother of Amaziah, king of Judah.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Apparent from a number of references that he lived in Jerusalem.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Wife called a “prophetess” (8:3). Simply the wife of a prophet, or did she have the gift of prophecy?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Man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At least two sons: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Shear-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Jashub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(7:3)—means “a remnant shall return” (Isaiah speaks often of this remnant).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Maher-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Shalal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-Hash-Baz (8:3)—means “speed the spoil, hasten the booty” (8:4 explains the meaning).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Tradition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executed (sawn in two) by Manasseh a few years after he began his reign.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11:37 an allusion to this death?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Time Frame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Prophesied from about 739 B.C. to 690 B.C., “in the days of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Uzziah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Jotham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Ahaz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and Hezekiah, kings of Judah” (1:1).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year that King 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Uzziah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died” (6:1) is used as the beginning point.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Historical background for this period can be found in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Kings 14-20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Uzziah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called </a:t>
            </a:r>
            <a:r>
              <a:rPr lang="en-US" sz="22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Azariah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some references) and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Chronicles 26-32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Conditions Before Isaiah’s prophecy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grew up in the divided kingdom period, during the reigns of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Uzziah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king of Judah, and Jeroboam II, king of Israel.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were times of great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affluence and prosperity, for both Israel and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Judah (2 Kgs. 14:21-29;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Chron. 26).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makes it clear they did NOT handle this prosperity very well. Isaiah preaches to both nations, but primarily to Judah.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Condition of Judah during this time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Threatened from </a:t>
            </a:r>
            <a:r>
              <a:rPr lang="en-US" i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within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by its spiritual decay and moral corruption.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Threatened from </a:t>
            </a:r>
            <a:r>
              <a:rPr lang="en-US" i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without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by Syria, Assyria, and the northern kingdom of Israel.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 bottom of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p. 5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four different Assyrian invasions into Israel, three of which are covered in Isaiah.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Northern kingdom of Israel taken into captivity by the Assyrians in 722/21 B. C.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258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esuswalk.com/isaiah/maps/assyrian-empire-to-sennarcherib-1950x136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11" y="685800"/>
            <a:ext cx="8372475" cy="583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937661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Contemporaries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Amos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(760-750 B.C.), who prophesied to Israel, would have prophesied just shortly before Isaiah did.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Hosea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(750-725 B.C.), who prophesied to Israel, would have overlapped Isaiah.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Micah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(735 to 700 B.C.) prophesied to Judah, so his ministry coincided with Isaiah’s.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1010</TotalTime>
  <Words>639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Isaiah</vt:lpstr>
      <vt:lpstr>PowerPoint Presentation</vt:lpstr>
      <vt:lpstr>The Man</vt:lpstr>
      <vt:lpstr>The Man</vt:lpstr>
      <vt:lpstr>Time Frame</vt:lpstr>
      <vt:lpstr>Conditions Before Isaiah’s prophecy</vt:lpstr>
      <vt:lpstr>Condition of Judah during this time</vt:lpstr>
      <vt:lpstr>PowerPoint Presentation</vt:lpstr>
      <vt:lpstr>Contemporaries</vt:lpstr>
      <vt:lpstr>We will learn more about…</vt:lpstr>
      <vt:lpstr>We will learn more about…</vt:lpstr>
      <vt:lpstr>We will learn more about…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</dc:title>
  <dc:creator>Bryan</dc:creator>
  <cp:lastModifiedBy>Bryan</cp:lastModifiedBy>
  <cp:revision>48</cp:revision>
  <cp:lastPrinted>2016-07-06T20:55:15Z</cp:lastPrinted>
  <dcterms:created xsi:type="dcterms:W3CDTF">2010-04-06T14:39:27Z</dcterms:created>
  <dcterms:modified xsi:type="dcterms:W3CDTF">2016-07-06T21:11:27Z</dcterms:modified>
</cp:coreProperties>
</file>